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Uređaji za mjerenje bioloških neelektričnih </a:t>
            </a:r>
            <a:r>
              <a:rPr lang="hr-HR" smtClean="0"/>
              <a:t>veličinA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31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Mjerenje tjelesne temperature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419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Toplina i temperatura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-Toplina je dio unutarnje energije koja prelazi s toplijeg tijela  na hladnije tijelo dok se temperature ta dva tijela ne izjednače</a:t>
            </a:r>
          </a:p>
          <a:p>
            <a:r>
              <a:rPr lang="hr-HR" dirty="0" smtClean="0"/>
              <a:t>Temperatura je mjera zagrijanosti nekog tijela</a:t>
            </a:r>
          </a:p>
          <a:p>
            <a:r>
              <a:rPr lang="hr-HR" dirty="0" smtClean="0"/>
              <a:t>Mjerna jedinica za temperaturu je °C ili K ( F)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653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97720" y="956265"/>
            <a:ext cx="9905999" cy="4569324"/>
          </a:xfrm>
        </p:spPr>
        <p:txBody>
          <a:bodyPr>
            <a:normAutofit/>
          </a:bodyPr>
          <a:lstStyle/>
          <a:p>
            <a:r>
              <a:rPr lang="hr-HR" dirty="0" smtClean="0"/>
              <a:t>Normalna temperatura kod zdravog organizma je između 36°C i 37°C</a:t>
            </a:r>
          </a:p>
          <a:p>
            <a:r>
              <a:rPr lang="hr-HR" dirty="0" smtClean="0"/>
              <a:t>Mjerni instrumenti za mjerenje temperature :</a:t>
            </a:r>
          </a:p>
          <a:p>
            <a:r>
              <a:rPr lang="hr-HR" dirty="0" smtClean="0"/>
              <a:t>-Alkoholni ili živin termometar</a:t>
            </a:r>
          </a:p>
          <a:p>
            <a:r>
              <a:rPr lang="hr-HR" dirty="0" smtClean="0"/>
              <a:t>-</a:t>
            </a:r>
            <a:r>
              <a:rPr lang="hr-HR" dirty="0" err="1" smtClean="0"/>
              <a:t>Dvoteperaturna</a:t>
            </a:r>
            <a:r>
              <a:rPr lang="hr-HR" dirty="0" smtClean="0"/>
              <a:t> sonda koja je sastavni dio monitora</a:t>
            </a:r>
          </a:p>
          <a:p>
            <a:r>
              <a:rPr lang="hr-HR" dirty="0" smtClean="0"/>
              <a:t>-</a:t>
            </a:r>
            <a:r>
              <a:rPr lang="hr-HR" dirty="0" err="1"/>
              <a:t>T</a:t>
            </a:r>
            <a:r>
              <a:rPr lang="hr-HR" dirty="0" err="1" smtClean="0"/>
              <a:t>ermistorska</a:t>
            </a:r>
            <a:r>
              <a:rPr lang="hr-HR" dirty="0" smtClean="0"/>
              <a:t> sonda koja je sastavni dio plućnog arterijskog katetera s funkcijom određivanja minutnog volumena srca</a:t>
            </a:r>
          </a:p>
          <a:p>
            <a:r>
              <a:rPr lang="hr-HR" dirty="0" err="1" smtClean="0"/>
              <a:t>Bezkontaktni</a:t>
            </a:r>
            <a:r>
              <a:rPr lang="hr-HR" dirty="0" smtClean="0"/>
              <a:t> ultrazvučni termometar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084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Uređaji za mjerenje količine kisika u krvi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PLUSNA OKSIMETRIJA-neinvazivna metoda </a:t>
            </a:r>
          </a:p>
          <a:p>
            <a:r>
              <a:rPr lang="hr-HR" dirty="0" smtClean="0"/>
              <a:t>-mjeri se zasićenje krvi kisikom </a:t>
            </a:r>
          </a:p>
          <a:p>
            <a:r>
              <a:rPr lang="hr-HR" dirty="0" smtClean="0"/>
              <a:t>PULSNI OKSIMETAR-sastoji se od senzora za izvor i detektora svjetlosnog zračenja, mikroprocesora i zaslona s prikazom vrijednosti</a:t>
            </a:r>
          </a:p>
          <a:p>
            <a:r>
              <a:rPr lang="hr-HR" dirty="0" smtClean="0"/>
              <a:t>Mjeri zasićenje hemoglobina kisikom u arterijskoj krvi i frekvenciju pulsa</a:t>
            </a:r>
          </a:p>
          <a:p>
            <a:r>
              <a:rPr lang="hr-HR" dirty="0" smtClean="0"/>
              <a:t>Vrijednosti na zaslonu kasne od 10 -60 sekundi</a:t>
            </a:r>
          </a:p>
        </p:txBody>
      </p:sp>
    </p:spTree>
    <p:extLst>
      <p:ext uri="{BB962C8B-B14F-4D97-AF65-F5344CB8AC3E}">
        <p14:creationId xmlns:p14="http://schemas.microsoft.com/office/powerpoint/2010/main" val="81214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Nadzor ventilacije(</a:t>
            </a:r>
            <a:r>
              <a:rPr lang="hr-HR" dirty="0" err="1" smtClean="0"/>
              <a:t>kapnografija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GLAVNA ZADAĆA PLUĆA JE ELIMINACIJA UGLJIKOVOG DIOKSIDA PUTEM FIZIOLOŠKOG PROCESA VENTILACIJE</a:t>
            </a:r>
          </a:p>
          <a:p>
            <a:pPr marL="0" indent="0">
              <a:buNone/>
            </a:pPr>
            <a:r>
              <a:rPr lang="hr-HR" dirty="0" smtClean="0"/>
              <a:t>  -KAPNOGRAFIJA I KAMNOMETRIJA su metode konstantnog praćenja     koncentracije ugljikovog dioksida tijekom respiratornog ciklusa</a:t>
            </a:r>
          </a:p>
          <a:p>
            <a:pPr marL="0" indent="0">
              <a:buNone/>
            </a:pPr>
            <a:r>
              <a:rPr lang="hr-HR" dirty="0" smtClean="0"/>
              <a:t>-KAPNOMETAR-digitalni uređaj koji pokazuje brojčane vrijednosti </a:t>
            </a:r>
          </a:p>
          <a:p>
            <a:pPr marL="0" indent="0">
              <a:buNone/>
            </a:pPr>
            <a:r>
              <a:rPr lang="hr-HR" dirty="0" smtClean="0"/>
              <a:t>-KAPNOGRAF-uređaj s grafičkim prikazom krivulja udahnutog i izdahnutog ugljikovog dioksida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2152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78</TotalTime>
  <Words>200</Words>
  <Application>Microsoft Office PowerPoint</Application>
  <PresentationFormat>Široki zaslon</PresentationFormat>
  <Paragraphs>23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Kružnica</vt:lpstr>
      <vt:lpstr>Uređaji za mjerenje bioloških neelektričnih veličinA</vt:lpstr>
      <vt:lpstr>Mjerenje tjelesne temperature</vt:lpstr>
      <vt:lpstr>Toplina i temperatura</vt:lpstr>
      <vt:lpstr>PowerPoint prezentacija</vt:lpstr>
      <vt:lpstr>Uređaji za mjerenje količine kisika u krvi</vt:lpstr>
      <vt:lpstr>Nadzor ventilacije(kapnografija)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Mjerenje tjelesne temperature</dc:title>
  <dc:creator>Admin</dc:creator>
  <cp:lastModifiedBy>Admin</cp:lastModifiedBy>
  <cp:revision>9</cp:revision>
  <dcterms:created xsi:type="dcterms:W3CDTF">2023-03-13T09:41:31Z</dcterms:created>
  <dcterms:modified xsi:type="dcterms:W3CDTF">2023-04-10T13:13:46Z</dcterms:modified>
</cp:coreProperties>
</file>