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186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210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57419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207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8089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7709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5095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172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674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0219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7154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704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332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9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488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840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69C8E-16B0-493E-A0C2-B88973F7EA1D}" type="datetimeFigureOut">
              <a:rPr lang="hr-HR" smtClean="0"/>
              <a:t>8.2.2023.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8A699C-254F-4B60-809B-5FE12FB27E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381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76251" y="2376397"/>
            <a:ext cx="9144000" cy="120282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Izvori </a:t>
            </a:r>
            <a:r>
              <a:rPr lang="hr-HR" dirty="0" err="1" smtClean="0"/>
              <a:t>bioelektričnih</a:t>
            </a:r>
            <a:r>
              <a:rPr lang="hr-HR" dirty="0" smtClean="0"/>
              <a:t> potencijala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159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2257" y="297270"/>
            <a:ext cx="10515600" cy="5372009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  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    Sva </a:t>
            </a:r>
            <a:r>
              <a:rPr lang="hr-HR" sz="2400" dirty="0" smtClean="0"/>
              <a:t>živa bića odašilju signale biološkog porijekla</a:t>
            </a:r>
          </a:p>
          <a:p>
            <a:r>
              <a:rPr lang="hr-HR" sz="2400" dirty="0" smtClean="0"/>
              <a:t>Električni signali </a:t>
            </a:r>
          </a:p>
          <a:p>
            <a:r>
              <a:rPr lang="hr-HR" sz="2400" dirty="0" smtClean="0"/>
              <a:t>Mehanički signali </a:t>
            </a:r>
          </a:p>
          <a:p>
            <a:r>
              <a:rPr lang="hr-HR" sz="2400" dirty="0" smtClean="0"/>
              <a:t>Biokemijski signali </a:t>
            </a:r>
          </a:p>
          <a:p>
            <a:endParaRPr lang="hr-HR" sz="2400" dirty="0" smtClean="0"/>
          </a:p>
          <a:p>
            <a:pPr marL="0" indent="0">
              <a:buNone/>
            </a:pPr>
            <a:r>
              <a:rPr lang="hr-HR" sz="2400" dirty="0" smtClean="0"/>
              <a:t>    </a:t>
            </a:r>
            <a:r>
              <a:rPr lang="hr-HR" sz="2400" dirty="0" err="1" smtClean="0"/>
              <a:t>Biosignali</a:t>
            </a:r>
            <a:r>
              <a:rPr lang="hr-HR" sz="2400" dirty="0" smtClean="0"/>
              <a:t> </a:t>
            </a:r>
            <a:r>
              <a:rPr lang="hr-HR" sz="2400" dirty="0" smtClean="0"/>
              <a:t>značajni su za dijagnosticiranje bolesti , praćenje stanja </a:t>
            </a:r>
            <a:r>
              <a:rPr lang="hr-HR" sz="2400" dirty="0" smtClean="0"/>
              <a:t>   bolesnika </a:t>
            </a:r>
            <a:r>
              <a:rPr lang="hr-HR" sz="2400" dirty="0" smtClean="0"/>
              <a:t>, razna medicinska istraživanja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01726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51654" y="1014548"/>
            <a:ext cx="8596668" cy="1320800"/>
          </a:xfrm>
        </p:spPr>
        <p:txBody>
          <a:bodyPr/>
          <a:lstStyle/>
          <a:p>
            <a:r>
              <a:rPr lang="hr-HR" dirty="0" smtClean="0"/>
              <a:t>Električni signali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628537"/>
            <a:ext cx="10269340" cy="2126343"/>
          </a:xfrm>
        </p:spPr>
        <p:txBody>
          <a:bodyPr/>
          <a:lstStyle/>
          <a:p>
            <a:r>
              <a:rPr lang="hr-HR" sz="2000" dirty="0" smtClean="0"/>
              <a:t>-</a:t>
            </a:r>
            <a:r>
              <a:rPr lang="hr-HR" sz="2400" dirty="0" smtClean="0"/>
              <a:t>posljedica su elektrokemijskih aktivnosti </a:t>
            </a:r>
          </a:p>
          <a:p>
            <a:r>
              <a:rPr lang="hr-HR" sz="2400" dirty="0" smtClean="0"/>
              <a:t>-nastaju promjenom električnog potencijala na membranama </a:t>
            </a:r>
            <a:r>
              <a:rPr lang="hr-HR" sz="2400" dirty="0" smtClean="0"/>
              <a:t>stanica</a:t>
            </a:r>
          </a:p>
          <a:p>
            <a:r>
              <a:rPr lang="hr-HR" sz="2400" dirty="0" smtClean="0"/>
              <a:t>- potiču od promjene električnog  potencijala na membrani stanice</a:t>
            </a:r>
          </a:p>
          <a:p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117182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948609" cy="1320800"/>
          </a:xfrm>
        </p:spPr>
        <p:txBody>
          <a:bodyPr/>
          <a:lstStyle/>
          <a:p>
            <a:r>
              <a:rPr lang="hr-HR" sz="2800" dirty="0" smtClean="0"/>
              <a:t>Membranski potencijal (potencijal mirovanja</a:t>
            </a:r>
            <a:r>
              <a:rPr lang="hr-HR" dirty="0" smtClean="0"/>
              <a:t> 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2160589"/>
            <a:ext cx="10582849" cy="388077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prisutan je na membranama skoro svih stanica</a:t>
            </a:r>
          </a:p>
          <a:p>
            <a:r>
              <a:rPr lang="hr-HR" sz="2400" dirty="0"/>
              <a:t>n</a:t>
            </a:r>
            <a:r>
              <a:rPr lang="hr-HR" sz="2400" dirty="0" smtClean="0"/>
              <a:t>a membrani svake stanice postoji napon – regulira difuziju iona i molekula kroz stanicu</a:t>
            </a:r>
          </a:p>
          <a:p>
            <a:r>
              <a:rPr lang="hr-HR" sz="2400" dirty="0"/>
              <a:t>u</a:t>
            </a:r>
            <a:r>
              <a:rPr lang="hr-HR" sz="2400" dirty="0" smtClean="0"/>
              <a:t>zrok nastanka napona je različita koncentracija iona s obje strane membrane </a:t>
            </a:r>
          </a:p>
          <a:p>
            <a:r>
              <a:rPr lang="hr-HR" sz="2400" dirty="0"/>
              <a:t>m</a:t>
            </a:r>
            <a:r>
              <a:rPr lang="hr-HR" sz="2400" dirty="0" smtClean="0"/>
              <a:t>embranski potencijal bitan je za stvaranje i prenošenje električnih signala </a:t>
            </a:r>
          </a:p>
          <a:p>
            <a:r>
              <a:rPr lang="hr-HR" sz="2400" dirty="0"/>
              <a:t>i</a:t>
            </a:r>
            <a:r>
              <a:rPr lang="hr-HR" sz="2400" dirty="0" smtClean="0"/>
              <a:t>znosi oko 60 </a:t>
            </a:r>
            <a:r>
              <a:rPr lang="hr-HR" sz="2400" dirty="0" err="1" smtClean="0"/>
              <a:t>mV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46636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Akcijski potencijal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4088" y="1930400"/>
            <a:ext cx="9916644" cy="5052423"/>
          </a:xfrm>
        </p:spPr>
        <p:txBody>
          <a:bodyPr>
            <a:noAutofit/>
          </a:bodyPr>
          <a:lstStyle/>
          <a:p>
            <a:r>
              <a:rPr lang="hr-HR" sz="2400" dirty="0" smtClean="0"/>
              <a:t>nastaje naglom promjenom potencijala u mirovanju</a:t>
            </a:r>
          </a:p>
          <a:p>
            <a:r>
              <a:rPr lang="hr-HR" sz="2400" dirty="0"/>
              <a:t>d</a:t>
            </a:r>
            <a:r>
              <a:rPr lang="hr-HR" sz="2400" dirty="0" smtClean="0"/>
              <a:t>olazi do promjene raspodjele naboja na dijelu stanične membrane </a:t>
            </a:r>
          </a:p>
          <a:p>
            <a:r>
              <a:rPr lang="hr-HR" sz="2400" dirty="0" smtClean="0"/>
              <a:t>pozitivni naboj se grupira na unutrašnjoj strani , a negativni na vanjskoj strani membrane )-DEPOLARIZACIJA</a:t>
            </a:r>
          </a:p>
          <a:p>
            <a:r>
              <a:rPr lang="hr-HR" sz="2400" dirty="0"/>
              <a:t>z</a:t>
            </a:r>
            <a:r>
              <a:rPr lang="hr-HR" sz="2400" dirty="0" smtClean="0"/>
              <a:t>a vrijeme depolarizacije otvaraju se brzi natrijevi i spori </a:t>
            </a:r>
            <a:r>
              <a:rPr lang="hr-HR" sz="2400" dirty="0" err="1" smtClean="0"/>
              <a:t>kalcijski</a:t>
            </a:r>
            <a:r>
              <a:rPr lang="hr-HR" sz="2400" dirty="0" smtClean="0"/>
              <a:t> kanali , a zatvaraju </a:t>
            </a:r>
            <a:r>
              <a:rPr lang="hr-HR" sz="2400" dirty="0" err="1" smtClean="0"/>
              <a:t>kalijski</a:t>
            </a:r>
            <a:r>
              <a:rPr lang="hr-HR" sz="2400" dirty="0" smtClean="0"/>
              <a:t> –natrijevi i kalcijevi ioni brzo ulaze u stanicu </a:t>
            </a:r>
          </a:p>
          <a:p>
            <a:r>
              <a:rPr lang="hr-HR" sz="2400" dirty="0"/>
              <a:t>p</a:t>
            </a:r>
            <a:r>
              <a:rPr lang="hr-HR" sz="2400" dirty="0" smtClean="0"/>
              <a:t>ropusnost za natrijeve ione je nekoliko tisuća puta veća nego za kalijeve </a:t>
            </a:r>
          </a:p>
          <a:p>
            <a:pPr marL="0" indent="0">
              <a:buNone/>
            </a:pPr>
            <a:r>
              <a:rPr lang="hr-HR" sz="2400" dirty="0" smtClean="0"/>
              <a:t>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571107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07962" y="710612"/>
            <a:ext cx="9890518" cy="4749662"/>
          </a:xfrm>
        </p:spPr>
        <p:txBody>
          <a:bodyPr>
            <a:noAutofit/>
          </a:bodyPr>
          <a:lstStyle/>
          <a:p>
            <a:r>
              <a:rPr lang="hr-HR" sz="2400" dirty="0" smtClean="0"/>
              <a:t>Depolarizacija traje vrlo kratko</a:t>
            </a:r>
          </a:p>
          <a:p>
            <a:r>
              <a:rPr lang="hr-HR" sz="2400" dirty="0" smtClean="0"/>
              <a:t>Nakon depolarizacije slijedi REPOLARIZACIJA -izlaskom kalijevih iona iz stanice ponovno se stvara negativni potencijal na unutarnjoj strani stanične membrane</a:t>
            </a:r>
          </a:p>
          <a:p>
            <a:r>
              <a:rPr lang="hr-HR" sz="2400" dirty="0" smtClean="0"/>
              <a:t>Smanjuje se broj iona Na + koji ulazi u stanicu , a povećava se broj K+ koji izlaze iz nje</a:t>
            </a:r>
          </a:p>
          <a:p>
            <a:r>
              <a:rPr lang="hr-HR" sz="2400" dirty="0" smtClean="0"/>
              <a:t>Aktiviranjem Na+/K+ pumpe , membranski potencija se vraća na normalne vrijednosti ( -90 </a:t>
            </a:r>
            <a:r>
              <a:rPr lang="hr-HR" sz="2400" dirty="0" err="1" smtClean="0"/>
              <a:t>mV</a:t>
            </a:r>
            <a:r>
              <a:rPr lang="hr-HR" sz="2400" dirty="0" smtClean="0"/>
              <a:t> )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83368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1734" y="2764971"/>
            <a:ext cx="8596668" cy="1320800"/>
          </a:xfrm>
        </p:spPr>
        <p:txBody>
          <a:bodyPr/>
          <a:lstStyle/>
          <a:p>
            <a:pPr algn="ctr"/>
            <a:r>
              <a:rPr lang="hr-HR" dirty="0" smtClean="0"/>
              <a:t>Hvala na pažnji!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9209314" y="5590904"/>
            <a:ext cx="2220685" cy="992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3.C </a:t>
            </a:r>
          </a:p>
          <a:p>
            <a:pPr algn="ctr"/>
            <a:r>
              <a:rPr lang="hr-HR" dirty="0" smtClean="0"/>
              <a:t>Elektronika </a:t>
            </a:r>
          </a:p>
          <a:p>
            <a:pPr algn="ctr"/>
            <a:r>
              <a:rPr lang="hr-HR" dirty="0" smtClean="0"/>
              <a:t>prof. Anita Zorčić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63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253</Words>
  <Application>Microsoft Office PowerPoint</Application>
  <PresentationFormat>Široki zaslon</PresentationFormat>
  <Paragraphs>34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Izvori bioelektričnih potencijala</vt:lpstr>
      <vt:lpstr>PowerPoint prezentacija</vt:lpstr>
      <vt:lpstr>Električni signali</vt:lpstr>
      <vt:lpstr>Membranski potencijal (potencijal mirovanja )</vt:lpstr>
      <vt:lpstr>Akcijski potencijal</vt:lpstr>
      <vt:lpstr>PowerPoint prezentacija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Izvori bioelektričnih potencijala</dc:title>
  <dc:creator>Admin</dc:creator>
  <cp:lastModifiedBy>Admin</cp:lastModifiedBy>
  <cp:revision>13</cp:revision>
  <dcterms:created xsi:type="dcterms:W3CDTF">2023-01-23T07:06:52Z</dcterms:created>
  <dcterms:modified xsi:type="dcterms:W3CDTF">2023-02-08T15:09:26Z</dcterms:modified>
</cp:coreProperties>
</file>