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Elektrostimulacija ILI ELEKTRIČNA STIMULACIJA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9086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/>
              <a:t>GALVANIZACIJA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06281" y="1870664"/>
            <a:ext cx="9905999" cy="3541714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-GALVANSKE STRUJE-istosmjerne struje</a:t>
            </a:r>
          </a:p>
          <a:p>
            <a:r>
              <a:rPr lang="hr-HR" dirty="0" smtClean="0"/>
              <a:t>-GALVANIZACIJA-postupak stimulacije galvanskom strujom koja pruža neprekinuti strujni protok unutar tolerancije pacijenta i bez uništenja tkiva</a:t>
            </a:r>
          </a:p>
          <a:p>
            <a:r>
              <a:rPr lang="hr-HR" dirty="0" smtClean="0"/>
              <a:t>Svrha :</a:t>
            </a:r>
          </a:p>
          <a:p>
            <a:r>
              <a:rPr lang="hr-HR" dirty="0" smtClean="0"/>
              <a:t>- povećanje cirkulacije  , smanjenje upalnog procesa , ublažavanje boli i smanjenje edema</a:t>
            </a:r>
          </a:p>
          <a:p>
            <a:r>
              <a:rPr lang="hr-HR" dirty="0" smtClean="0"/>
              <a:t>-izravno stimuliranje mišića nakon ozljede živca , artroza , </a:t>
            </a:r>
            <a:r>
              <a:rPr lang="hr-HR" dirty="0" err="1" smtClean="0"/>
              <a:t>atritis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1887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744583"/>
            <a:ext cx="9905999" cy="5046618"/>
          </a:xfrm>
        </p:spPr>
        <p:txBody>
          <a:bodyPr>
            <a:normAutofit/>
          </a:bodyPr>
          <a:lstStyle/>
          <a:p>
            <a:r>
              <a:rPr lang="hr-HR" dirty="0" smtClean="0"/>
              <a:t>-izravna struja može biti jako neugodna , uzrokovati površinske ozljede</a:t>
            </a:r>
          </a:p>
          <a:p>
            <a:r>
              <a:rPr lang="hr-HR" dirty="0" smtClean="0"/>
              <a:t>-zbog toga je razvijena modifikacija tehnike u kojoj se galvanska struja primjenjuje izmjenično u impulsnom režimu-VISOKONAPONSKA PULSIRAJUĆA GALVANSKA STIMULACIJA (HVPGS</a:t>
            </a:r>
          </a:p>
          <a:p>
            <a:r>
              <a:rPr lang="hr-HR" dirty="0" smtClean="0"/>
              <a:t>-glavna primjena HVPGS je u sportskoj rehabilitaciji –ublažavanje boli , pomoć pri liječenju tkiva</a:t>
            </a:r>
          </a:p>
          <a:p>
            <a:r>
              <a:rPr lang="hr-HR" dirty="0" smtClean="0"/>
              <a:t>-ne smije se koristiti .oštećenja kože , akutni gnojni procesi , metal u tkivu , povišena tjelesna temperatura , </a:t>
            </a:r>
            <a:r>
              <a:rPr lang="hr-HR" dirty="0" err="1" smtClean="0"/>
              <a:t>krvaraenje</a:t>
            </a:r>
            <a:r>
              <a:rPr lang="hr-HR" dirty="0" smtClean="0"/>
              <a:t> , maligne bolesti , ugrađen </a:t>
            </a:r>
            <a:r>
              <a:rPr lang="hr-HR" dirty="0" err="1" smtClean="0"/>
              <a:t>pacemaker</a:t>
            </a:r>
            <a:r>
              <a:rPr lang="hr-HR" dirty="0" smtClean="0"/>
              <a:t> , trudnoća ….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20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917075"/>
            <a:ext cx="9905999" cy="4347256"/>
          </a:xfrm>
        </p:spPr>
        <p:txBody>
          <a:bodyPr>
            <a:normAutofit fontScale="92500" lnSpcReduction="20000"/>
          </a:bodyPr>
          <a:lstStyle/>
          <a:p>
            <a:r>
              <a:rPr lang="hr-HR" sz="2600" dirty="0" smtClean="0"/>
              <a:t>ELEKTROSTIMULACIJA ILI </a:t>
            </a:r>
            <a:r>
              <a:rPr lang="hr-HR" sz="2600" dirty="0"/>
              <a:t>ELEKTRIČNA </a:t>
            </a:r>
            <a:r>
              <a:rPr lang="hr-HR" sz="2600" dirty="0" smtClean="0"/>
              <a:t>STIMULACIJA –podraživanje motoričkih i osjetnih živaca pomoću električnih impulsa</a:t>
            </a:r>
          </a:p>
          <a:p>
            <a:r>
              <a:rPr lang="hr-HR" sz="2600" dirty="0" smtClean="0"/>
              <a:t>DVA OSNOVNA PODRUČJA :</a:t>
            </a:r>
          </a:p>
          <a:p>
            <a:r>
              <a:rPr lang="hr-HR" sz="2600" dirty="0" smtClean="0"/>
              <a:t>1)FES-funkcionalna električna stimulacija (izaziva mišićnu kontrakciju i funkcionalni pokret tijekom stimulacije)</a:t>
            </a:r>
          </a:p>
          <a:p>
            <a:r>
              <a:rPr lang="hr-HR" sz="2600" dirty="0" smtClean="0"/>
              <a:t>2)TES-terapijska električna stimulacija (poboljšava </a:t>
            </a:r>
            <a:r>
              <a:rPr lang="hr-HR" sz="2600" dirty="0" err="1" smtClean="0"/>
              <a:t>neuromuskulaturnu</a:t>
            </a:r>
            <a:r>
              <a:rPr lang="hr-HR" sz="2600" dirty="0" smtClean="0"/>
              <a:t> funkciju –jača mišiće , povećava kontrolu motorike , smanjuje spastičnost i bolove , povećava opseg pokreta )</a:t>
            </a:r>
          </a:p>
          <a:p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590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822960"/>
            <a:ext cx="9905999" cy="4968241"/>
          </a:xfrm>
        </p:spPr>
        <p:txBody>
          <a:bodyPr>
            <a:normAutofit/>
          </a:bodyPr>
          <a:lstStyle/>
          <a:p>
            <a:r>
              <a:rPr lang="hr-HR" dirty="0" smtClean="0"/>
              <a:t>TES se dijeli na više područja :</a:t>
            </a:r>
          </a:p>
          <a:p>
            <a:r>
              <a:rPr lang="hr-HR" dirty="0" smtClean="0"/>
              <a:t>1) EMS-</a:t>
            </a:r>
            <a:r>
              <a:rPr lang="hr-HR" dirty="0" err="1" smtClean="0"/>
              <a:t>elektromišićna</a:t>
            </a:r>
            <a:r>
              <a:rPr lang="hr-HR" dirty="0" smtClean="0"/>
              <a:t> stimulacija </a:t>
            </a:r>
          </a:p>
          <a:p>
            <a:r>
              <a:rPr lang="hr-HR" dirty="0" smtClean="0"/>
              <a:t>2)ENS-električna živčana stimulacija </a:t>
            </a:r>
          </a:p>
          <a:p>
            <a:r>
              <a:rPr lang="hr-HR" dirty="0" smtClean="0"/>
              <a:t>3)TENS-</a:t>
            </a:r>
            <a:r>
              <a:rPr lang="hr-HR" dirty="0" err="1" smtClean="0"/>
              <a:t>transkutna</a:t>
            </a:r>
            <a:r>
              <a:rPr lang="hr-HR" dirty="0" smtClean="0"/>
              <a:t> električna  živčana stimulacija </a:t>
            </a:r>
          </a:p>
          <a:p>
            <a:r>
              <a:rPr lang="hr-HR" dirty="0" smtClean="0"/>
              <a:t>4)terapija </a:t>
            </a:r>
            <a:r>
              <a:rPr lang="hr-HR" dirty="0" err="1" smtClean="0"/>
              <a:t>interferentnim</a:t>
            </a:r>
            <a:r>
              <a:rPr lang="hr-HR" dirty="0" smtClean="0"/>
              <a:t> strujama </a:t>
            </a:r>
          </a:p>
          <a:p>
            <a:r>
              <a:rPr lang="hr-HR" dirty="0" smtClean="0"/>
              <a:t>5)terapija dijademskim  strujama </a:t>
            </a:r>
          </a:p>
          <a:p>
            <a:r>
              <a:rPr lang="hr-HR" dirty="0" smtClean="0"/>
              <a:t>6)terapija ruskim strujama </a:t>
            </a:r>
          </a:p>
          <a:p>
            <a:r>
              <a:rPr lang="hr-HR" dirty="0" smtClean="0"/>
              <a:t>7)terapija galvanskim strujama itd.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124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9972" y="1099955"/>
            <a:ext cx="10863354" cy="5196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 </a:t>
            </a:r>
            <a:r>
              <a:rPr lang="hr-HR" sz="3200" dirty="0" smtClean="0"/>
              <a:t>EMS </a:t>
            </a:r>
            <a:r>
              <a:rPr lang="hr-HR" sz="3200" dirty="0" smtClean="0"/>
              <a:t>I </a:t>
            </a:r>
            <a:r>
              <a:rPr lang="hr-HR" sz="3200" dirty="0" smtClean="0"/>
              <a:t>ENS </a:t>
            </a:r>
          </a:p>
          <a:p>
            <a:pPr marL="0" indent="0">
              <a:buNone/>
            </a:pPr>
            <a:r>
              <a:rPr lang="hr-HR" sz="3200" dirty="0"/>
              <a:t> </a:t>
            </a:r>
            <a:r>
              <a:rPr lang="hr-HR" sz="3200" dirty="0" smtClean="0"/>
              <a:t>-</a:t>
            </a:r>
            <a:r>
              <a:rPr lang="hr-HR" dirty="0" smtClean="0"/>
              <a:t>temelje  </a:t>
            </a:r>
            <a:r>
              <a:rPr lang="hr-HR" dirty="0" smtClean="0"/>
              <a:t>na izazivanju nastanka mišićne kontrakcije pomoću električnih impulsa</a:t>
            </a:r>
          </a:p>
          <a:p>
            <a:r>
              <a:rPr lang="hr-HR" dirty="0" smtClean="0"/>
              <a:t>Stimulirati se može:</a:t>
            </a:r>
          </a:p>
          <a:p>
            <a:r>
              <a:rPr lang="hr-HR" dirty="0" smtClean="0"/>
              <a:t>1) odgovarajući mišić s ciljem jačanja mišićne snage </a:t>
            </a:r>
          </a:p>
          <a:p>
            <a:r>
              <a:rPr lang="hr-HR" dirty="0" smtClean="0"/>
              <a:t>2) živac radi ublažavanja boli</a:t>
            </a:r>
          </a:p>
          <a:p>
            <a:r>
              <a:rPr lang="hr-HR" dirty="0" smtClean="0"/>
              <a:t>-djeluju na ubrzanje procesa regeneracije oštećenog živca , utječu na hipertrofiju mišićnih vlakana , na povećanje kontrolirane mišićne kontrakcije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019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23846" y="721132"/>
            <a:ext cx="9905999" cy="3541714"/>
          </a:xfrm>
        </p:spPr>
        <p:txBody>
          <a:bodyPr/>
          <a:lstStyle/>
          <a:p>
            <a:pPr marL="0" indent="0" algn="ctr">
              <a:buNone/>
            </a:pPr>
            <a:r>
              <a:rPr lang="hr-HR" sz="3200" dirty="0" smtClean="0"/>
              <a:t>TENS ( </a:t>
            </a:r>
            <a:r>
              <a:rPr lang="hr-HR" sz="3200" dirty="0" err="1" smtClean="0"/>
              <a:t>transkutana</a:t>
            </a:r>
            <a:r>
              <a:rPr lang="hr-HR" sz="3200" dirty="0" smtClean="0"/>
              <a:t> živčana stimulacija )</a:t>
            </a:r>
          </a:p>
          <a:p>
            <a:r>
              <a:rPr lang="hr-HR" dirty="0" smtClean="0"/>
              <a:t>upotreba </a:t>
            </a:r>
            <a:r>
              <a:rPr lang="hr-HR" dirty="0" smtClean="0"/>
              <a:t>električne struje u cilju stimulacije živaca za terapeutske svrhe</a:t>
            </a:r>
          </a:p>
          <a:p>
            <a:r>
              <a:rPr lang="hr-HR" dirty="0" smtClean="0"/>
              <a:t>neinvazivna </a:t>
            </a:r>
            <a:r>
              <a:rPr lang="hr-HR" dirty="0" smtClean="0"/>
              <a:t>metoda</a:t>
            </a:r>
          </a:p>
          <a:p>
            <a:r>
              <a:rPr lang="hr-HR" dirty="0" smtClean="0"/>
              <a:t>stimulacija </a:t>
            </a:r>
            <a:r>
              <a:rPr lang="hr-HR" dirty="0" smtClean="0"/>
              <a:t>živaca djelotvorno smanjuje akutnu i kroničnu bol</a:t>
            </a:r>
          </a:p>
          <a:p>
            <a:r>
              <a:rPr lang="hr-HR" dirty="0" smtClean="0"/>
              <a:t>uz </a:t>
            </a:r>
            <a:r>
              <a:rPr lang="hr-HR" dirty="0" smtClean="0"/>
              <a:t>pravilnu upotrebu uređaja jedina štetna posljedica je iritacija kože</a:t>
            </a:r>
          </a:p>
          <a:p>
            <a:r>
              <a:rPr lang="hr-HR" dirty="0" smtClean="0"/>
              <a:t>ne </a:t>
            </a:r>
            <a:r>
              <a:rPr lang="hr-HR" dirty="0" smtClean="0"/>
              <a:t>smije se primjenjivati na osobe kojima je ugrađen elektrostimulator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3032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err="1" smtClean="0"/>
              <a:t>Interferentne</a:t>
            </a:r>
            <a:r>
              <a:rPr lang="hr-HR" sz="3200" dirty="0" smtClean="0"/>
              <a:t> struje( NEMECOVE STRU</a:t>
            </a:r>
            <a:r>
              <a:rPr lang="hr-HR" sz="2800" dirty="0" smtClean="0"/>
              <a:t>JE)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srednjofrekventne</a:t>
            </a:r>
            <a:r>
              <a:rPr lang="hr-HR" dirty="0" smtClean="0"/>
              <a:t> </a:t>
            </a:r>
            <a:r>
              <a:rPr lang="hr-HR" dirty="0" smtClean="0"/>
              <a:t>struje ulazne frekvencije oko 4000 Hz</a:t>
            </a:r>
          </a:p>
          <a:p>
            <a:r>
              <a:rPr lang="hr-HR" dirty="0" smtClean="0"/>
              <a:t>Ovisno o položaju elektroda razlikujemo :</a:t>
            </a:r>
          </a:p>
          <a:p>
            <a:r>
              <a:rPr lang="hr-HR" dirty="0" smtClean="0"/>
              <a:t>1)STATIČKA INTERFERENCIJA –elektrode su nepomične , učinak samo na mjestu između elektroda</a:t>
            </a:r>
          </a:p>
          <a:p>
            <a:r>
              <a:rPr lang="hr-HR" dirty="0" smtClean="0"/>
              <a:t>2)MOBILNA ILI KINETIČKA INTERFERENCIJA-fizioterapeut ručno pomiče elektrode , jači terapijski učinak</a:t>
            </a:r>
          </a:p>
          <a:p>
            <a:r>
              <a:rPr lang="hr-HR" dirty="0" smtClean="0"/>
              <a:t>3)DINAMIČKA INTERFERENCIJA-elektrode se same pomiču –najbolji učinak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085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4474" y="1609407"/>
            <a:ext cx="9905999" cy="3541714"/>
          </a:xfrm>
        </p:spPr>
        <p:txBody>
          <a:bodyPr/>
          <a:lstStyle/>
          <a:p>
            <a:r>
              <a:rPr lang="hr-HR" dirty="0" smtClean="0"/>
              <a:t>-</a:t>
            </a:r>
            <a:r>
              <a:rPr lang="hr-HR" dirty="0" err="1" smtClean="0"/>
              <a:t>interferentne</a:t>
            </a:r>
            <a:r>
              <a:rPr lang="hr-HR" dirty="0" smtClean="0"/>
              <a:t> struje primjenjuju se </a:t>
            </a:r>
            <a:r>
              <a:rPr lang="hr-HR" dirty="0"/>
              <a:t>kod liječenja reumatskih bolesti , </a:t>
            </a:r>
            <a:r>
              <a:rPr lang="hr-HR" dirty="0" err="1"/>
              <a:t>pereze</a:t>
            </a:r>
            <a:r>
              <a:rPr lang="hr-HR" dirty="0"/>
              <a:t> , paralize , bolesti krvnih žila </a:t>
            </a:r>
            <a:r>
              <a:rPr lang="hr-HR" dirty="0" smtClean="0"/>
              <a:t>, </a:t>
            </a:r>
            <a:r>
              <a:rPr lang="hr-HR" dirty="0"/>
              <a:t>kod raznih ortopedskih bolesti , ubrzavaju rast koštanog tkiva</a:t>
            </a:r>
          </a:p>
          <a:p>
            <a:r>
              <a:rPr lang="hr-HR" dirty="0"/>
              <a:t>-ne smiju se koristiti ako pacijent krvari , boluje od zloćudnih bolesti , boluje od akutnih bolesti zglobova , boluje </a:t>
            </a:r>
            <a:r>
              <a:rPr lang="hr-HR" dirty="0" smtClean="0"/>
              <a:t>od bolesti  </a:t>
            </a:r>
            <a:r>
              <a:rPr lang="hr-HR" dirty="0"/>
              <a:t>srca</a:t>
            </a:r>
          </a:p>
          <a:p>
            <a:r>
              <a:rPr lang="hr-HR" dirty="0" smtClean="0"/>
              <a:t>-</a:t>
            </a:r>
            <a:r>
              <a:rPr lang="hr-HR" dirty="0" err="1" smtClean="0"/>
              <a:t>interferentne</a:t>
            </a:r>
            <a:r>
              <a:rPr lang="hr-HR" dirty="0" smtClean="0"/>
              <a:t> </a:t>
            </a:r>
            <a:r>
              <a:rPr lang="hr-HR" dirty="0" err="1" smtClean="0"/>
              <a:t>stuje</a:t>
            </a:r>
            <a:r>
              <a:rPr lang="hr-HR" dirty="0" smtClean="0"/>
              <a:t> imaju jači učinak u kombinaciji s VIBRACIJSKOM MASAŽOM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459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92776" y="518158"/>
            <a:ext cx="8709158" cy="856117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>DIJADINAMIČNE STR</a:t>
            </a:r>
            <a:r>
              <a:rPr lang="hr-HR" sz="2800" dirty="0" smtClean="0"/>
              <a:t>UJE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92776" y="1374275"/>
            <a:ext cx="9905999" cy="498733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niskofrekventne </a:t>
            </a:r>
            <a:r>
              <a:rPr lang="hr-HR" dirty="0" smtClean="0"/>
              <a:t>impulsne struje –kombinacija istosmjernih impulsa i galvanske komponente</a:t>
            </a:r>
          </a:p>
          <a:p>
            <a:r>
              <a:rPr lang="hr-HR" dirty="0" smtClean="0"/>
              <a:t>stimuliraju </a:t>
            </a:r>
            <a:r>
              <a:rPr lang="hr-HR" dirty="0" smtClean="0"/>
              <a:t>cirkulaciju i mišiće, smanjuju </a:t>
            </a:r>
            <a:r>
              <a:rPr lang="hr-HR" dirty="0" err="1" smtClean="0"/>
              <a:t>spazam</a:t>
            </a:r>
            <a:r>
              <a:rPr lang="hr-HR" dirty="0" smtClean="0"/>
              <a:t> , imaju snažno analgetsko djelovanje</a:t>
            </a:r>
          </a:p>
          <a:p>
            <a:r>
              <a:rPr lang="hr-HR" dirty="0"/>
              <a:t>P</a:t>
            </a:r>
            <a:r>
              <a:rPr lang="hr-HR" dirty="0" smtClean="0"/>
              <a:t>rimjena:</a:t>
            </a:r>
          </a:p>
          <a:p>
            <a:r>
              <a:rPr lang="hr-HR" dirty="0" smtClean="0"/>
              <a:t>kod jakih bolova prouzročenih </a:t>
            </a:r>
            <a:r>
              <a:rPr lang="hr-HR" dirty="0" err="1" smtClean="0"/>
              <a:t>atrozom</a:t>
            </a:r>
            <a:r>
              <a:rPr lang="hr-HR" dirty="0" smtClean="0"/>
              <a:t> i </a:t>
            </a:r>
            <a:r>
              <a:rPr lang="hr-HR" dirty="0" err="1" smtClean="0"/>
              <a:t>atritisom</a:t>
            </a:r>
            <a:r>
              <a:rPr lang="hr-HR" dirty="0" smtClean="0"/>
              <a:t>, kod ozljeda zgloba bol u križima ,poremećaja periferne cirkulacije ,stimulacija mišića nakon dužeg mirovanja</a:t>
            </a:r>
          </a:p>
          <a:p>
            <a:r>
              <a:rPr lang="hr-HR" dirty="0" smtClean="0"/>
              <a:t>NE SMIJU SE KORISTITI :kod krvarenja , kamena u </a:t>
            </a:r>
            <a:r>
              <a:rPr lang="hr-HR" dirty="0" err="1" smtClean="0"/>
              <a:t>žućnim</a:t>
            </a:r>
            <a:r>
              <a:rPr lang="hr-HR" dirty="0" smtClean="0"/>
              <a:t> i mokraćnim putevima , malignih procesa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7164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/>
              <a:t>RUSKE STRUJE –KOCOVE STRUJE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-izmjenične , </a:t>
            </a:r>
            <a:r>
              <a:rPr lang="hr-HR" dirty="0" err="1" smtClean="0"/>
              <a:t>srednjofrekventne</a:t>
            </a:r>
            <a:r>
              <a:rPr lang="hr-HR" dirty="0" smtClean="0"/>
              <a:t> </a:t>
            </a:r>
            <a:r>
              <a:rPr lang="hr-HR" dirty="0" smtClean="0"/>
              <a:t>impulsne struje</a:t>
            </a:r>
          </a:p>
          <a:p>
            <a:r>
              <a:rPr lang="hr-HR" dirty="0" smtClean="0"/>
              <a:t>-koriste se za stimulaciju zdravih mišića , povećanje snage i poprečnog presjeka mišića</a:t>
            </a:r>
          </a:p>
          <a:p>
            <a:r>
              <a:rPr lang="hr-HR" dirty="0" smtClean="0"/>
              <a:t>-koriste se kod atrofije mišića kod dugog mirovanja </a:t>
            </a:r>
          </a:p>
          <a:p>
            <a:pPr marL="0" indent="0">
              <a:buNone/>
            </a:pPr>
            <a:r>
              <a:rPr lang="hr-HR" dirty="0" smtClean="0"/>
              <a:t>-za jačanje leđnih mišića kod određenog stupnja skolioze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9512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120</TotalTime>
  <Words>541</Words>
  <Application>Microsoft Office PowerPoint</Application>
  <PresentationFormat>Široki zaslon</PresentationFormat>
  <Paragraphs>57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Tw Cen MT</vt:lpstr>
      <vt:lpstr>Kružnica</vt:lpstr>
      <vt:lpstr>Elektrostimulacija ILI ELEKTRIČNA STIMULACIJA </vt:lpstr>
      <vt:lpstr>PowerPoint prezentacija</vt:lpstr>
      <vt:lpstr>PowerPoint prezentacija</vt:lpstr>
      <vt:lpstr>PowerPoint prezentacija</vt:lpstr>
      <vt:lpstr>PowerPoint prezentacija</vt:lpstr>
      <vt:lpstr>Interferentne struje( NEMECOVE STRUJE)</vt:lpstr>
      <vt:lpstr>PowerPoint prezentacija</vt:lpstr>
      <vt:lpstr>DIJADINAMIČNE STRUJE</vt:lpstr>
      <vt:lpstr>RUSKE STRUJE –KOCOVE STRUJE</vt:lpstr>
      <vt:lpstr>GALVANIZACIJA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Elektrostimulacija</dc:title>
  <dc:creator>Admin</dc:creator>
  <cp:lastModifiedBy>Admin</cp:lastModifiedBy>
  <cp:revision>12</cp:revision>
  <dcterms:created xsi:type="dcterms:W3CDTF">2023-03-27T09:16:06Z</dcterms:created>
  <dcterms:modified xsi:type="dcterms:W3CDTF">2023-04-10T13:38:16Z</dcterms:modified>
</cp:coreProperties>
</file>