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UREĐAJI ZA MJERENJE BIOLOŠKIH NEELEKTRIČNIH VELIČINA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477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UREĐAJI ZA MJERENJE KRVNOG TLAKA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 METODE NEINVAZIVNOG MJERENJA ARTERIJSKOG TLAKA :</a:t>
            </a:r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hr-HR" dirty="0" err="1" smtClean="0"/>
              <a:t>papilacijska</a:t>
            </a:r>
            <a:r>
              <a:rPr lang="hr-HR" dirty="0" smtClean="0"/>
              <a:t> metoda</a:t>
            </a:r>
          </a:p>
          <a:p>
            <a:pPr marL="0" indent="0">
              <a:buNone/>
            </a:pPr>
            <a:r>
              <a:rPr lang="hr-HR" dirty="0" smtClean="0"/>
              <a:t> -auskultacijska metoda</a:t>
            </a:r>
          </a:p>
          <a:p>
            <a:pPr marL="0" indent="0">
              <a:buNone/>
            </a:pPr>
            <a:r>
              <a:rPr lang="hr-HR" dirty="0" smtClean="0"/>
              <a:t> -</a:t>
            </a:r>
            <a:r>
              <a:rPr lang="hr-HR" dirty="0" err="1" smtClean="0"/>
              <a:t>oscilometrijska</a:t>
            </a:r>
            <a:r>
              <a:rPr lang="hr-HR" dirty="0" smtClean="0"/>
              <a:t> metoda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393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2" y="862150"/>
            <a:ext cx="9905999" cy="447185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ARTERIJSKI TLAK </a:t>
            </a:r>
          </a:p>
          <a:p>
            <a:r>
              <a:rPr lang="hr-HR" dirty="0" smtClean="0"/>
              <a:t>-tlak kojim krv tlači stjenke arterija</a:t>
            </a:r>
          </a:p>
          <a:p>
            <a:r>
              <a:rPr lang="hr-HR" dirty="0" smtClean="0"/>
              <a:t>SISTOLIČKI TLAK:</a:t>
            </a:r>
          </a:p>
          <a:p>
            <a:r>
              <a:rPr lang="hr-HR" dirty="0"/>
              <a:t>-</a:t>
            </a:r>
            <a:r>
              <a:rPr lang="hr-HR" dirty="0" smtClean="0"/>
              <a:t>nastaje za vrijeme kontrakcije lijeve klijetke –vrijeme sistole</a:t>
            </a:r>
          </a:p>
          <a:p>
            <a:r>
              <a:rPr lang="hr-HR" dirty="0" smtClean="0"/>
              <a:t>-normalna vrijednost 120mmHg</a:t>
            </a:r>
          </a:p>
          <a:p>
            <a:r>
              <a:rPr lang="hr-HR" dirty="0" smtClean="0"/>
              <a:t>DIJASTOLIČKI TAK:</a:t>
            </a:r>
          </a:p>
          <a:p>
            <a:r>
              <a:rPr lang="hr-HR" dirty="0" smtClean="0"/>
              <a:t>-nastaje za vrijeme relaksacije lijeve klijetke-dijastola</a:t>
            </a:r>
          </a:p>
          <a:p>
            <a:r>
              <a:rPr lang="hr-HR" dirty="0" smtClean="0"/>
              <a:t>-normalna vrijednost 80mmHg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57391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PAPILACIJSKA METODA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temelji se na primjeni </a:t>
            </a:r>
            <a:r>
              <a:rPr lang="hr-HR" dirty="0" err="1" smtClean="0"/>
              <a:t>napuhujuće</a:t>
            </a:r>
            <a:r>
              <a:rPr lang="hr-HR" dirty="0" smtClean="0"/>
              <a:t> manžete s manometrom uz određivanje </a:t>
            </a:r>
            <a:r>
              <a:rPr lang="hr-HR" dirty="0" smtClean="0"/>
              <a:t>sistoličkog </a:t>
            </a:r>
            <a:r>
              <a:rPr lang="hr-HR" dirty="0" smtClean="0"/>
              <a:t>tlaka </a:t>
            </a:r>
            <a:r>
              <a:rPr lang="hr-HR" dirty="0" err="1" smtClean="0"/>
              <a:t>papilacijom</a:t>
            </a:r>
            <a:r>
              <a:rPr lang="hr-HR" dirty="0" smtClean="0"/>
              <a:t> </a:t>
            </a:r>
            <a:r>
              <a:rPr lang="hr-HR" dirty="0" err="1" smtClean="0"/>
              <a:t>distalnih</a:t>
            </a:r>
            <a:r>
              <a:rPr lang="hr-HR" dirty="0" smtClean="0"/>
              <a:t> arterijskih </a:t>
            </a:r>
            <a:r>
              <a:rPr lang="hr-HR" dirty="0" err="1" smtClean="0"/>
              <a:t>pulsacija</a:t>
            </a:r>
            <a:endParaRPr lang="hr-HR" dirty="0" smtClean="0"/>
          </a:p>
          <a:p>
            <a:r>
              <a:rPr lang="hr-HR" dirty="0" smtClean="0"/>
              <a:t>jednostavna metoda daje orijentacijske vrijednosti sistoličkog tlaka (oko 10 </a:t>
            </a:r>
            <a:r>
              <a:rPr lang="hr-HR" dirty="0" smtClean="0"/>
              <a:t>mmHg </a:t>
            </a:r>
            <a:r>
              <a:rPr lang="hr-HR" dirty="0" smtClean="0"/>
              <a:t>niže od stvarnih)</a:t>
            </a:r>
          </a:p>
          <a:p>
            <a:r>
              <a:rPr lang="hr-HR" dirty="0" smtClean="0"/>
              <a:t>pomoću nje nije moguće odrediti </a:t>
            </a:r>
            <a:r>
              <a:rPr lang="hr-HR" dirty="0" err="1" smtClean="0"/>
              <a:t>dijastoločki</a:t>
            </a:r>
            <a:r>
              <a:rPr lang="hr-HR" dirty="0" smtClean="0"/>
              <a:t> tlak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229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3664" y="122129"/>
            <a:ext cx="9905998" cy="1131905"/>
          </a:xfrm>
        </p:spPr>
        <p:txBody>
          <a:bodyPr/>
          <a:lstStyle/>
          <a:p>
            <a:r>
              <a:rPr lang="hr-HR" dirty="0" smtClean="0"/>
              <a:t>Auskultacijska metoda( RIVA-ROCCI)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23846" y="979714"/>
            <a:ext cx="9905999" cy="5081452"/>
          </a:xfrm>
        </p:spPr>
        <p:txBody>
          <a:bodyPr>
            <a:normAutofit/>
          </a:bodyPr>
          <a:lstStyle/>
          <a:p>
            <a:r>
              <a:rPr lang="hr-HR" dirty="0" smtClean="0"/>
              <a:t>najkorištenija metoda</a:t>
            </a:r>
          </a:p>
          <a:p>
            <a:r>
              <a:rPr lang="hr-HR" dirty="0" smtClean="0"/>
              <a:t>upotreba tlakomjera i stetoskopa</a:t>
            </a:r>
          </a:p>
          <a:p>
            <a:r>
              <a:rPr lang="hr-HR" dirty="0" smtClean="0"/>
              <a:t>manžeta za napuhivanje postavlja se na nadlakticu tako da donji kraj doseže 2-3 cm iznad pregiba lakta</a:t>
            </a:r>
          </a:p>
          <a:p>
            <a:r>
              <a:rPr lang="hr-HR" dirty="0"/>
              <a:t>s</a:t>
            </a:r>
            <a:r>
              <a:rPr lang="hr-HR" dirty="0" smtClean="0"/>
              <a:t>tetoskop( dio tlakomjera) stavi se preko pregiba lakta</a:t>
            </a:r>
          </a:p>
          <a:p>
            <a:r>
              <a:rPr lang="hr-HR" dirty="0" smtClean="0"/>
              <a:t>manžeta se napuše 30 </a:t>
            </a:r>
            <a:r>
              <a:rPr lang="hr-HR" dirty="0" err="1" smtClean="0"/>
              <a:t>mmhg</a:t>
            </a:r>
            <a:r>
              <a:rPr lang="hr-HR" dirty="0" smtClean="0"/>
              <a:t> iznad tlaka na kojem su nestali svi zvukovi</a:t>
            </a:r>
          </a:p>
          <a:p>
            <a:r>
              <a:rPr lang="hr-HR" dirty="0" smtClean="0"/>
              <a:t>ispuhivanje manžete se </a:t>
            </a:r>
            <a:r>
              <a:rPr lang="hr-HR" dirty="0" err="1" smtClean="0"/>
              <a:t>oslušuje</a:t>
            </a:r>
            <a:r>
              <a:rPr lang="hr-HR" dirty="0" smtClean="0"/>
              <a:t> stetoskopom</a:t>
            </a:r>
          </a:p>
          <a:p>
            <a:r>
              <a:rPr lang="hr-HR" dirty="0" smtClean="0"/>
              <a:t>tlak na kojem se javlja prvi šum-SISTOLIČKI, prvi nedostatak šumova-DIJASTOLIČKI TLAK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852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Oscilometrijska</a:t>
            </a:r>
            <a:r>
              <a:rPr lang="hr-HR" dirty="0" smtClean="0"/>
              <a:t> metoda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-mjere se oscilacije uzrokovane arterijskim pulsom ispod napuhane manžete</a:t>
            </a:r>
          </a:p>
          <a:p>
            <a:pPr marL="0" indent="0">
              <a:buNone/>
            </a:pPr>
            <a:r>
              <a:rPr lang="hr-HR" dirty="0" smtClean="0"/>
              <a:t>-uređaj automatski napuhuje i ispuhuje manžetu i mjeri sistolički , dijastolički i srednji arterijski tlak i na zaslonu monitora prikazuje vrijednosti</a:t>
            </a:r>
          </a:p>
        </p:txBody>
      </p:sp>
    </p:spTree>
    <p:extLst>
      <p:ext uri="{BB962C8B-B14F-4D97-AF65-F5344CB8AC3E}">
        <p14:creationId xmlns:p14="http://schemas.microsoft.com/office/powerpoint/2010/main" val="265480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INVAZIVNE METODE MJERENJA TLAKA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7092" y="1949041"/>
            <a:ext cx="9905999" cy="3541714"/>
          </a:xfrm>
        </p:spPr>
        <p:txBody>
          <a:bodyPr/>
          <a:lstStyle/>
          <a:p>
            <a:r>
              <a:rPr lang="hr-HR" dirty="0" smtClean="0"/>
              <a:t>-u slučajevima teških bolesti ,dugotrajnih operacija</a:t>
            </a:r>
          </a:p>
          <a:p>
            <a:r>
              <a:rPr lang="hr-HR" dirty="0" smtClean="0"/>
              <a:t> -u arteriju se uvodi kanila i spaja na uređaj koji mehanički signal pretvara u električni impuls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9872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79</TotalTime>
  <Words>241</Words>
  <Application>Microsoft Office PowerPoint</Application>
  <PresentationFormat>Široki zaslon</PresentationFormat>
  <Paragraphs>33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Kružnica</vt:lpstr>
      <vt:lpstr>UREĐAJI ZA MJERENJE BIOLOŠKIH NEELEKTRIČNIH VELIČINA</vt:lpstr>
      <vt:lpstr>UREĐAJI ZA MJERENJE KRVNOG TLAKA</vt:lpstr>
      <vt:lpstr>PowerPoint prezentacija</vt:lpstr>
      <vt:lpstr>PAPILACIJSKA METODA</vt:lpstr>
      <vt:lpstr>Auskultacijska metoda( RIVA-ROCCI)</vt:lpstr>
      <vt:lpstr>Oscilometrijska metoda</vt:lpstr>
      <vt:lpstr>INVAZIVNE METODE MJERENJA TLAKA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UREĐAJI ZA MJERENJE BIOLOŠKIH NEELEKTRIČNIH VELIČINA</dc:title>
  <dc:creator>Admin</dc:creator>
  <cp:lastModifiedBy>Admin</cp:lastModifiedBy>
  <cp:revision>8</cp:revision>
  <dcterms:created xsi:type="dcterms:W3CDTF">2023-03-06T10:59:53Z</dcterms:created>
  <dcterms:modified xsi:type="dcterms:W3CDTF">2023-04-10T13:10:32Z</dcterms:modified>
</cp:coreProperties>
</file>