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E36856-FABA-4BD8-A859-FA18EE79FFD5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AD3864E-F863-469A-A706-94C38709B12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UVJETI ZA IZVOĐENJE </a:t>
            </a:r>
            <a:r>
              <a:rPr lang="hr-HR" b="1" dirty="0" smtClean="0">
                <a:solidFill>
                  <a:srgbClr val="FF0000"/>
                </a:solidFill>
              </a:rPr>
              <a:t>MASAŽE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 descr="atericna_ulja4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509120"/>
            <a:ext cx="3005658" cy="20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558115_507667649297948_1601807085_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772816"/>
            <a:ext cx="4522928" cy="313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Uvjeti za izvođenje masaže</a:t>
            </a:r>
            <a:br>
              <a:rPr lang="hr-HR" dirty="0" smtClean="0"/>
            </a:br>
            <a:r>
              <a:rPr lang="hr-HR" dirty="0" smtClean="0"/>
              <a:t>(ponavljanje)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NABROJI UVJETE KOJE JE POTREBNO ISPUNITI ZA IZVOĐENJE BILO KOJE MASAŽNE TEHNIKE!</a:t>
            </a:r>
          </a:p>
          <a:p>
            <a:r>
              <a:rPr lang="hr-HR" dirty="0" smtClean="0">
                <a:latin typeface="+mj-lt"/>
              </a:rPr>
              <a:t>PROSTORIJA</a:t>
            </a:r>
          </a:p>
          <a:p>
            <a:r>
              <a:rPr lang="hr-HR" dirty="0" smtClean="0">
                <a:latin typeface="+mj-lt"/>
              </a:rPr>
              <a:t>STOL</a:t>
            </a:r>
          </a:p>
          <a:p>
            <a:r>
              <a:rPr lang="hr-HR" dirty="0" smtClean="0">
                <a:latin typeface="+mj-lt"/>
              </a:rPr>
              <a:t>PACIJENT</a:t>
            </a:r>
          </a:p>
          <a:p>
            <a:r>
              <a:rPr lang="hr-HR" dirty="0" smtClean="0">
                <a:latin typeface="+mj-lt"/>
              </a:rPr>
              <a:t>MASER 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 lvl="0"/>
            <a:r>
              <a:rPr lang="hr-HR" b="1" dirty="0" smtClean="0">
                <a:solidFill>
                  <a:srgbClr val="FF0000"/>
                </a:solidFill>
                <a:latin typeface="+mj-lt"/>
              </a:rPr>
              <a:t>Prostorija</a:t>
            </a:r>
            <a:r>
              <a:rPr lang="hr-HR" b="1" dirty="0" smtClean="0">
                <a:latin typeface="+mj-lt"/>
              </a:rPr>
              <a:t> za masažu mora biti dobro prozračena i ugodno zagrijana (22- 24°c),</a:t>
            </a:r>
            <a:endParaRPr lang="hr-HR" dirty="0" smtClean="0">
              <a:latin typeface="+mj-lt"/>
            </a:endParaRPr>
          </a:p>
          <a:p>
            <a:endParaRPr lang="hr-HR" dirty="0"/>
          </a:p>
        </p:txBody>
      </p:sp>
      <p:pic>
        <p:nvPicPr>
          <p:cNvPr id="1027" name="Picture 3" descr="beauty-centar-elite_13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36912"/>
            <a:ext cx="4025230" cy="268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16632"/>
            <a:ext cx="7498080" cy="6408712"/>
          </a:xfrm>
        </p:spPr>
        <p:txBody>
          <a:bodyPr/>
          <a:lstStyle/>
          <a:p>
            <a:pPr lvl="0"/>
            <a:r>
              <a:rPr lang="hr-HR" b="1" dirty="0" smtClean="0">
                <a:solidFill>
                  <a:srgbClr val="FF0000"/>
                </a:solidFill>
                <a:latin typeface="+mj-lt"/>
              </a:rPr>
              <a:t>Stol za masažu </a:t>
            </a:r>
            <a:r>
              <a:rPr lang="hr-HR" b="1" dirty="0" smtClean="0">
                <a:latin typeface="+mj-lt"/>
              </a:rPr>
              <a:t>mora zadovoljavati tvrdoćom podloge, širinom i dužinom, s mehanizmom za podizanje i spuštanje kako bi visinom bio prilagodljiv visini masera, prekriven čistom plahtom.</a:t>
            </a:r>
            <a:endParaRPr lang="hr-HR" dirty="0" smtClean="0">
              <a:latin typeface="+mj-lt"/>
            </a:endParaRPr>
          </a:p>
          <a:p>
            <a:endParaRPr lang="hr-HR" dirty="0"/>
          </a:p>
        </p:txBody>
      </p:sp>
      <p:pic>
        <p:nvPicPr>
          <p:cNvPr id="4" name="Picture 4" descr="_47f4c5c7058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861048"/>
            <a:ext cx="369818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146" name="Picture 2" descr="ANd9GcTo17Fe3N0k7-1YZ_tpyTMsJrPtcIMWxxjlstKjr0iTAUqV3_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86916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greg3_2_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293096"/>
            <a:ext cx="23812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stolovi-za-masazu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76672"/>
            <a:ext cx="4657784" cy="310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ANd9GcQeCtfj7foZ8rvToTIyghqPCHsj7A-WZ5L5xWvTSWxm4A20apG2S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692696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ANd9GcSftOipiz_44x8b7mf8scpN77bmBVAhYxlIE8pDFo3LJBq3FJv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2708920"/>
            <a:ext cx="26003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16632"/>
            <a:ext cx="7498080" cy="6131768"/>
          </a:xfrm>
        </p:spPr>
        <p:txBody>
          <a:bodyPr/>
          <a:lstStyle/>
          <a:p>
            <a:pPr lvl="0"/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PACIJENT</a:t>
            </a:r>
            <a:r>
              <a:rPr lang="hr-HR" sz="2800" b="1" dirty="0" smtClean="0">
                <a:latin typeface="+mj-lt"/>
              </a:rPr>
              <a:t> mora biti opušten, pokriven plahtom osim na dijelu tijela kojeg masiramo, koža mora biti čista,…</a:t>
            </a:r>
            <a:endParaRPr lang="hr-HR" sz="2800" b="1" dirty="0">
              <a:latin typeface="+mj-lt"/>
            </a:endParaRPr>
          </a:p>
          <a:p>
            <a:endParaRPr lang="hr-HR" dirty="0"/>
          </a:p>
        </p:txBody>
      </p:sp>
      <p:pic>
        <p:nvPicPr>
          <p:cNvPr id="3074" name="Picture 2" descr="masaza_vrata_116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564904"/>
            <a:ext cx="2952328" cy="393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44824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0"/>
            <a:r>
              <a:rPr lang="hr-HR" sz="2800" b="1" dirty="0">
                <a:solidFill>
                  <a:srgbClr val="FF0000"/>
                </a:solidFill>
                <a:latin typeface="+mj-lt"/>
              </a:rPr>
              <a:t>MASER: </a:t>
            </a:r>
            <a:endParaRPr lang="hr-HR" sz="2800" b="1" dirty="0" smtClean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hr-HR" sz="2800" b="1" dirty="0" smtClean="0">
                <a:latin typeface="+mj-lt"/>
              </a:rPr>
              <a:t>Stručno educiran, istančane taktilne percepcije, njegovanog zdravlja i kondicije, urednih ruku, zdrave kože, uredno podrezanih noktiju,…</a:t>
            </a:r>
            <a:endParaRPr lang="hr-HR" sz="2800" dirty="0" smtClean="0">
              <a:latin typeface="+mj-lt"/>
            </a:endParaRPr>
          </a:p>
          <a:p>
            <a:pPr lvl="0"/>
            <a:r>
              <a:rPr lang="hr-HR" b="1" dirty="0" smtClean="0">
                <a:latin typeface="+mj-lt"/>
              </a:rPr>
              <a:t>.</a:t>
            </a:r>
            <a:endParaRPr lang="hr-HR" dirty="0">
              <a:latin typeface="+mj-lt"/>
            </a:endParaRPr>
          </a:p>
          <a:p>
            <a:endParaRPr lang="hr-HR" dirty="0"/>
          </a:p>
        </p:txBody>
      </p:sp>
      <p:pic>
        <p:nvPicPr>
          <p:cNvPr id="4" name="Picture 4" descr="masa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717032"/>
            <a:ext cx="44767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Masaza tijela ledja thu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293096"/>
            <a:ext cx="25336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C_7b3a88c7750e064a64a808c0e5e7d8b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2862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Nd9GcSYKqX7kjoXB9DzI9zK-zp3HYc07DcricrKMlSCTgeFD-7eHStEl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40968"/>
            <a:ext cx="3029545" cy="302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3356992"/>
            <a:ext cx="7632848" cy="3501008"/>
          </a:xfrm>
        </p:spPr>
        <p:txBody>
          <a:bodyPr>
            <a:normAutofit/>
          </a:bodyPr>
          <a:lstStyle/>
          <a:p>
            <a:pPr lvl="0"/>
            <a:r>
              <a:rPr lang="hr-HR" sz="2400" b="1" dirty="0" smtClean="0">
                <a:solidFill>
                  <a:srgbClr val="FF0000"/>
                </a:solidFill>
                <a:latin typeface="+mj-lt"/>
              </a:rPr>
              <a:t>Ruke je potrebno oprati prije i nakon masaže.</a:t>
            </a:r>
          </a:p>
          <a:p>
            <a:pPr lvl="0"/>
            <a:r>
              <a:rPr lang="hr-HR" sz="2400" b="1" dirty="0" smtClean="0">
                <a:latin typeface="+mj-lt"/>
              </a:rPr>
              <a:t>Maser stoji ili sjedi na specijaliziranom stolcu licem okrenut prema dijelu tijela koji masira.</a:t>
            </a:r>
          </a:p>
          <a:p>
            <a:pPr lvl="0"/>
            <a:r>
              <a:rPr lang="hr-HR" sz="2400" b="1" dirty="0" smtClean="0">
                <a:latin typeface="+mj-lt"/>
              </a:rPr>
              <a:t>Za vrijeme masaže nije poželjan razgovor između masera i pacijenta.</a:t>
            </a:r>
            <a:endParaRPr lang="hr-HR" sz="2400" b="1" dirty="0">
              <a:latin typeface="+mj-lt"/>
            </a:endParaRPr>
          </a:p>
        </p:txBody>
      </p:sp>
      <p:pic>
        <p:nvPicPr>
          <p:cNvPr id="5124" name="Picture 4" descr="masaza-rva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4664"/>
            <a:ext cx="5112568" cy="261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/>
          <a:lstStyle/>
          <a:p>
            <a:pPr lvl="0"/>
            <a:r>
              <a:rPr lang="hr-HR" b="1" dirty="0" smtClean="0">
                <a:solidFill>
                  <a:srgbClr val="FF0000"/>
                </a:solidFill>
                <a:latin typeface="+mj-lt"/>
              </a:rPr>
              <a:t>Trajanje </a:t>
            </a:r>
            <a:r>
              <a:rPr lang="hr-HR" b="1" dirty="0" smtClean="0">
                <a:latin typeface="+mj-lt"/>
              </a:rPr>
              <a:t>ovisi o vrsti masaže koju primjenjujemo i dijelu tijela kojeg tretiramo, u KMM obrada cijelog tijela traje 45 do 60 minuta, a pojedinog dijela od 5 do 20 (30) minuta.    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rilagođeno 1">
      <a:majorFont>
        <a:latin typeface="Segoe Script"/>
        <a:ea typeface=""/>
        <a:cs typeface=""/>
      </a:majorFont>
      <a:minorFont>
        <a:latin typeface="Rockwell"/>
        <a:ea typeface=""/>
        <a:cs typeface="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184</Words>
  <Application>Microsoft Office PowerPoint</Application>
  <PresentationFormat>Prikaz na zaslonu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Solsticij</vt:lpstr>
      <vt:lpstr>UVJETI ZA IZVOĐENJE MASAŽE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Uvjeti za izvođenje masaže (ponavljanje)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UVJETI ZA IZVOĐENJE MASAŽE</dc:title>
  <dc:creator>Korisnik</dc:creator>
  <cp:lastModifiedBy>PC</cp:lastModifiedBy>
  <cp:revision>8</cp:revision>
  <dcterms:created xsi:type="dcterms:W3CDTF">2013-09-11T04:58:18Z</dcterms:created>
  <dcterms:modified xsi:type="dcterms:W3CDTF">2015-09-23T15:34:17Z</dcterms:modified>
</cp:coreProperties>
</file>