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948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61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64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18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68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2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43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60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13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70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11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5C29-5F26-496A-9DD5-B275B742C157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9B3FE-7AD3-4835-A530-F883A91BC3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26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OKSIDATIVNA FOSFORILACIJA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Glavni izvor ATP kod aerobnih organizama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26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Događa se u mitohondriju, na površini unutarnje mitohondrijske membrane</a:t>
            </a:r>
          </a:p>
          <a:p>
            <a:endParaRPr lang="hr-HR" dirty="0" smtClean="0"/>
          </a:p>
          <a:p>
            <a:r>
              <a:rPr lang="hr-HR" dirty="0" smtClean="0"/>
              <a:t>Ovaj proces služi za regeneraciju molekula ATP-a kod aerobnih organizama</a:t>
            </a:r>
          </a:p>
          <a:p>
            <a:endParaRPr lang="hr-HR" dirty="0" smtClean="0"/>
          </a:p>
          <a:p>
            <a:r>
              <a:rPr lang="hr-HR" dirty="0" smtClean="0"/>
              <a:t>Molekule ATP-a nastaju ovim procesom uslijed prijenosa elektrona s NADH  ili FADH</a:t>
            </a:r>
            <a:r>
              <a:rPr lang="hr-HR" dirty="0" smtClean="0">
                <a:latin typeface="Calibri"/>
              </a:rPr>
              <a:t>₂</a:t>
            </a:r>
            <a:r>
              <a:rPr lang="hr-HR" dirty="0" smtClean="0"/>
              <a:t> na kisik putem serije prenositelja (nosača)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09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Respiracijski lanac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Procesom </a:t>
            </a:r>
            <a:r>
              <a:rPr lang="hr-HR" dirty="0" err="1" smtClean="0"/>
              <a:t>oksidativne</a:t>
            </a:r>
            <a:r>
              <a:rPr lang="hr-HR" dirty="0" smtClean="0"/>
              <a:t> </a:t>
            </a:r>
            <a:r>
              <a:rPr lang="hr-HR" dirty="0" err="1" smtClean="0"/>
              <a:t>fosforilacije</a:t>
            </a:r>
            <a:r>
              <a:rPr lang="hr-HR" dirty="0" smtClean="0"/>
              <a:t> molekule bogate energijom  NADH i FADH</a:t>
            </a:r>
            <a:r>
              <a:rPr lang="hr-HR" dirty="0" smtClean="0">
                <a:latin typeface="Calibri"/>
              </a:rPr>
              <a:t>₂</a:t>
            </a:r>
            <a:r>
              <a:rPr lang="hr-HR" dirty="0" smtClean="0"/>
              <a:t> predaju elektrone molekulama O</a:t>
            </a:r>
            <a:r>
              <a:rPr lang="hr-HR" dirty="0" smtClean="0">
                <a:latin typeface="Calibri"/>
              </a:rPr>
              <a:t>₂</a:t>
            </a:r>
            <a:r>
              <a:rPr lang="hr-HR" dirty="0" smtClean="0"/>
              <a:t> kroz serije nosača(proteinske komplekse) što čini RESPIRACIJSKI LANAC.</a:t>
            </a:r>
          </a:p>
          <a:p>
            <a:pPr marL="0" indent="0">
              <a:buNone/>
            </a:pPr>
            <a:r>
              <a:rPr lang="hr-HR" dirty="0" smtClean="0"/>
              <a:t>O</a:t>
            </a:r>
            <a:r>
              <a:rPr lang="hr-HR" dirty="0" smtClean="0">
                <a:latin typeface="Calibri"/>
              </a:rPr>
              <a:t>₂</a:t>
            </a:r>
            <a:r>
              <a:rPr lang="hr-HR" dirty="0" smtClean="0"/>
              <a:t> je krajnji primatelj elektrona koji ga reduciraju do vode.</a:t>
            </a:r>
          </a:p>
          <a:p>
            <a:pPr marL="0" indent="0">
              <a:buNone/>
            </a:pPr>
            <a:r>
              <a:rPr lang="hr-HR" dirty="0" smtClean="0"/>
              <a:t>O</a:t>
            </a:r>
            <a:r>
              <a:rPr lang="hr-HR" dirty="0" smtClean="0">
                <a:latin typeface="Calibri"/>
              </a:rPr>
              <a:t>₂</a:t>
            </a:r>
            <a:r>
              <a:rPr lang="hr-HR" dirty="0" smtClean="0"/>
              <a:t> + 4e⁻+ 4H</a:t>
            </a:r>
            <a:r>
              <a:rPr lang="hr-HR" dirty="0" smtClean="0">
                <a:latin typeface="Calibri"/>
              </a:rPr>
              <a:t>⁺</a:t>
            </a:r>
            <a:r>
              <a:rPr lang="hr-HR" dirty="0" smtClean="0"/>
              <a:t>→2H</a:t>
            </a:r>
            <a:r>
              <a:rPr lang="hr-HR" dirty="0" smtClean="0">
                <a:latin typeface="Calibri"/>
              </a:rPr>
              <a:t>₂</a:t>
            </a:r>
            <a:r>
              <a:rPr lang="hr-HR" dirty="0" smtClean="0"/>
              <a:t>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6904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Regeneracija ATP-a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Uslijed prijenosa elektrona i redukcije kisika oslobađaju se protoni(H</a:t>
            </a:r>
            <a:r>
              <a:rPr lang="hr-HR" dirty="0" smtClean="0">
                <a:latin typeface="Calibri"/>
              </a:rPr>
              <a:t>⁺)</a:t>
            </a:r>
            <a:r>
              <a:rPr lang="hr-HR" dirty="0" smtClean="0"/>
              <a:t> koji potiču </a:t>
            </a:r>
            <a:r>
              <a:rPr lang="hr-HR" dirty="0" err="1" smtClean="0"/>
              <a:t>fosforilaciju</a:t>
            </a:r>
            <a:r>
              <a:rPr lang="hr-HR" dirty="0" smtClean="0"/>
              <a:t> ADP-a u ATP, aktivirajući enzim ATP </a:t>
            </a:r>
            <a:r>
              <a:rPr lang="hr-HR" dirty="0" err="1" smtClean="0"/>
              <a:t>sintazu</a:t>
            </a:r>
            <a:r>
              <a:rPr lang="hr-HR" dirty="0" smtClean="0"/>
              <a:t>, čime nastaju molekule ATP-a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300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539552" y="26064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/>
              <a:t>Ako ćemo promatrati oksidaciju/razgradnju/katabolizam glukoze</a:t>
            </a:r>
            <a:r>
              <a:rPr lang="hr-HR" b="1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u aerobnim uvjetima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r>
              <a:rPr lang="vi-VN" b="1" dirty="0" smtClean="0"/>
              <a:t>kako bi dobili energiju(u obliku 30 molekula ATP-a) potrebno je provesti niz kemijskih reakcija počevši od :</a:t>
            </a:r>
          </a:p>
          <a:p>
            <a:endParaRPr lang="vi-VN" dirty="0" smtClean="0"/>
          </a:p>
          <a:p>
            <a:r>
              <a:rPr lang="vi-VN" b="1" dirty="0" smtClean="0"/>
              <a:t>1.glikolize</a:t>
            </a:r>
            <a:r>
              <a:rPr lang="vi-VN" dirty="0" smtClean="0"/>
              <a:t>-odvija se u citoplazmi, njeni produkt su dvije molekule piruvata i među ostalima i 2 NADH, anaeroban proces</a:t>
            </a:r>
            <a:endParaRPr lang="hr-HR" dirty="0" smtClean="0"/>
          </a:p>
          <a:p>
            <a:endParaRPr lang="vi-VN" dirty="0" smtClean="0"/>
          </a:p>
          <a:p>
            <a:r>
              <a:rPr lang="vi-VN" b="1" dirty="0" smtClean="0"/>
              <a:t>2. oksidativna dekarboksilacija</a:t>
            </a:r>
            <a:r>
              <a:rPr lang="vi-VN" dirty="0" smtClean="0"/>
              <a:t>-prevođenje piruvata u Acetil CoA, priprema piruvata za daljnju oksidaciju, odvija se u mitohondriju, aeroban proces</a:t>
            </a:r>
            <a:endParaRPr lang="hr-HR" dirty="0" smtClean="0"/>
          </a:p>
          <a:p>
            <a:endParaRPr lang="vi-VN" dirty="0" smtClean="0"/>
          </a:p>
          <a:p>
            <a:r>
              <a:rPr lang="vi-VN" b="1" dirty="0" smtClean="0"/>
              <a:t>3. ciklus limunske kiseline- </a:t>
            </a:r>
            <a:r>
              <a:rPr lang="vi-VN" dirty="0" smtClean="0"/>
              <a:t>oksidacija acetilnih jedinica , niz oksidoredukcijskih reakcija čija je osnovna svrha dobivanje 3 molekule NADH i 1 molekule FADH2 koji su skladišta visokoenergijskih elektrona, odvija se u matriksu mitohondriju, aeroban proces</a:t>
            </a:r>
            <a:endParaRPr lang="hr-HR" dirty="0" smtClean="0"/>
          </a:p>
          <a:p>
            <a:endParaRPr lang="vi-VN" dirty="0" smtClean="0"/>
          </a:p>
          <a:p>
            <a:r>
              <a:rPr lang="vi-VN" b="1" dirty="0" smtClean="0"/>
              <a:t>4. oksidativna fosforilacija </a:t>
            </a:r>
            <a:r>
              <a:rPr lang="vi-VN" dirty="0" smtClean="0"/>
              <a:t>- prevođenje elektrona  sa NADH  i FADH2 na niz od 4 proteinska kompleksa(nosača) do krajnjeg primatelja -kisika, čime se kisik reducira do H20, a tom reakcijom oslođbađaju protoni(H+) koji pobuđuju ATP-sinatazu da regenerira ADP u ATP, odvija se u unutrašnjoj membrani mitohondrija, aeroban proces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2894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478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289</Words>
  <Application>Microsoft Office PowerPoint</Application>
  <PresentationFormat>Prikaz na zaslonu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OKSIDATIVNA FOSFORILACIJA</vt:lpstr>
      <vt:lpstr>PowerPointova prezentacija</vt:lpstr>
      <vt:lpstr>Respiracijski lanac</vt:lpstr>
      <vt:lpstr>Regeneracija ATP-a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OKSIDATIVNA FOSFORILACIJA</dc:title>
  <dc:creator>Korisnik</dc:creator>
  <cp:lastModifiedBy>Korisnik</cp:lastModifiedBy>
  <cp:revision>6</cp:revision>
  <dcterms:created xsi:type="dcterms:W3CDTF">2020-05-18T21:27:56Z</dcterms:created>
  <dcterms:modified xsi:type="dcterms:W3CDTF">2020-05-19T22:07:10Z</dcterms:modified>
</cp:coreProperties>
</file>