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quickStyle9.xml" ContentType="application/vnd.openxmlformats-officedocument.drawingml.diagramStyle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8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data9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diagrams/colors9.xml" ContentType="application/vnd.openxmlformats-officedocument.drawingml.diagramColors+xml"/>
  <Override PartName="/ppt/diagrams/data10.xml" ContentType="application/vnd.openxmlformats-officedocument.drawingml.diagramData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1.xml" ContentType="application/vnd.ms-office.drawingml.diagramDrawing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2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_rels/data9.xml.rels" ContentType="application/vnd.openxmlformats-package.relationships+xml"/>
  <Override PartName="/ppt/diagrams/_rels/drawing4.xml.rels" ContentType="application/vnd.openxmlformats-package.relationships+xml"/>
  <Override PartName="/ppt/diagrams/_rels/data4.xml.rels" ContentType="application/vnd.openxmlformats-package.relationships+xml"/>
  <Override PartName="/ppt/diagrams/_rels/drawing9.xml.rels" ContentType="application/vnd.openxmlformats-package.relationships+xml"/>
  <Override PartName="/ppt/diagrams/_rels/drawing11.xml.rels" ContentType="application/vnd.openxmlformats-package.relationships+xml"/>
  <Override PartName="/ppt/diagrams/_rels/data1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media/image1.png" ContentType="image/png"/>
  <Override PartName="/ppt/media/image17.gif" ContentType="image/gif"/>
  <Override PartName="/ppt/media/OOXDiagramDataRels4_0.png" ContentType="image/png"/>
  <Override PartName="/ppt/media/image4.jpeg" ContentType="image/jpeg"/>
  <Override PartName="/ppt/media/image2.png" ContentType="image/png"/>
  <Override PartName="/ppt/media/OOXDiagramDrawingRels4_0.png" ContentType="image/png"/>
  <Override PartName="/ppt/media/image3.png" ContentType="image/png"/>
  <Override PartName="/ppt/media/OOXDiagramDataRels9_0.png" ContentType="image/png"/>
  <Override PartName="/ppt/media/OOXDiagramDrawingRels9_0.png" ContentType="image/png"/>
  <Override PartName="/ppt/media/OOXDiagramDataRels11_0.png" ContentType="image/png"/>
  <Override PartName="/ppt/media/OOXDiagramDrawingRels11_0.png" ContentType="image/png"/>
  <Override PartName="/ppt/media/image16.jpeg" ContentType="image/jpeg"/>
  <Override PartName="/ppt/media/image5.jpeg" ContentType="image/jpe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jpeg" ContentType="image/jpeg"/>
  <Override PartName="/ppt/media/image10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diagrams/_rels/data11.xml.rels><?xml version="1.0" encoding="UTF-8"?>
<Relationships xmlns="http://schemas.openxmlformats.org/package/2006/relationships"><Relationship Id="rId1" Type="http://schemas.openxmlformats.org/officeDocument/2006/relationships/image" Target="../media/OOXDiagramDataRels11_0.png"/>
</Relationships>
</file>

<file path=ppt/diagrams/_rels/data4.xml.rels><?xml version="1.0" encoding="UTF-8"?>
<Relationships xmlns="http://schemas.openxmlformats.org/package/2006/relationships"><Relationship Id="rId1" Type="http://schemas.openxmlformats.org/officeDocument/2006/relationships/image" Target="../media/OOXDiagramDataRels4_0.png"/>
</Relationships>
</file>

<file path=ppt/diagrams/_rels/data9.xml.rels><?xml version="1.0" encoding="UTF-8"?>
<Relationships xmlns="http://schemas.openxmlformats.org/package/2006/relationships"><Relationship Id="rId1" Type="http://schemas.openxmlformats.org/officeDocument/2006/relationships/image" Target="../media/OOXDiagramDataRels9_0.png"/>
</Relationships>
</file>

<file path=ppt/diagrams/_rels/drawing11.xml.rels><?xml version="1.0" encoding="UTF-8"?>
<Relationships xmlns="http://schemas.openxmlformats.org/package/2006/relationships"><Relationship Id="rId1" Type="http://schemas.openxmlformats.org/officeDocument/2006/relationships/image" Target="../media/OOXDiagramDrawingRels11_0.png"/>
</Relationships>
</file>

<file path=ppt/diagrams/_rels/drawing4.xml.rels><?xml version="1.0" encoding="UTF-8"?>
<Relationships xmlns="http://schemas.openxmlformats.org/package/2006/relationships"><Relationship Id="rId1" Type="http://schemas.openxmlformats.org/officeDocument/2006/relationships/image" Target="../media/OOXDiagramDrawingRels4_0.png"/>
</Relationships>
</file>

<file path=ppt/diagrams/_rels/drawing9.xml.rels><?xml version="1.0" encoding="UTF-8"?>
<Relationships xmlns="http://schemas.openxmlformats.org/package/2006/relationships"><Relationship Id="rId1" Type="http://schemas.openxmlformats.org/officeDocument/2006/relationships/image" Target="../media/OOXDiagramDrawingRels9_0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C0DD1-E4AA-4975-96C5-328F0FAF97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5DAEB9E-0B0E-4D33-AA54-6C0C2583E752}">
      <dgm:prSet custT="1"/>
      <dgm:spPr/>
      <dgm:t>
        <a:bodyPr/>
        <a:lstStyle/>
        <a:p>
          <a:pPr rtl="0"/>
          <a:r>
            <a:rPr lang="hr-HR" sz="3200" b="1" dirty="0" smtClean="0"/>
            <a:t>Na ispite državne mature </a:t>
          </a:r>
          <a:r>
            <a:rPr lang="hr-HR" sz="3200" b="1" dirty="0" smtClean="0">
              <a:solidFill>
                <a:srgbClr val="FF0000"/>
              </a:solidFill>
            </a:rPr>
            <a:t>ne smiju doći </a:t>
          </a:r>
          <a:r>
            <a:rPr lang="hr-HR" sz="3200" b="1" dirty="0" smtClean="0"/>
            <a:t>učenici ako su </a:t>
          </a:r>
          <a:r>
            <a:rPr lang="hr-HR" sz="3200" b="1" dirty="0" smtClean="0">
              <a:solidFill>
                <a:srgbClr val="FF0000"/>
              </a:solidFill>
            </a:rPr>
            <a:t>pozitivni na COVID-19 </a:t>
          </a:r>
          <a:r>
            <a:rPr lang="hr-HR" sz="3200" b="1" dirty="0" smtClean="0"/>
            <a:t>(izrečena im je zdravstvena mjera</a:t>
          </a:r>
          <a:br>
            <a:rPr lang="hr-HR" sz="3200" b="1" dirty="0" smtClean="0"/>
          </a:br>
          <a:r>
            <a:rPr lang="hr-HR" sz="3200" b="1" dirty="0" smtClean="0"/>
            <a:t>izolacije) i </a:t>
          </a:r>
          <a:endParaRPr lang="hr-HR" sz="3200" b="1" dirty="0"/>
        </a:p>
      </dgm:t>
    </dgm:pt>
    <dgm:pt modelId="{B82C0B56-6461-430D-8176-B9EBB4A867DE}" type="parTrans" cxnId="{D3F68965-243A-423B-8049-76439333C800}">
      <dgm:prSet/>
      <dgm:spPr/>
      <dgm:t>
        <a:bodyPr/>
        <a:lstStyle/>
        <a:p>
          <a:endParaRPr lang="hr-HR"/>
        </a:p>
      </dgm:t>
    </dgm:pt>
    <dgm:pt modelId="{912F28AD-0F55-42B7-8839-0B407D2DCCA5}" type="sibTrans" cxnId="{D3F68965-243A-423B-8049-76439333C800}">
      <dgm:prSet/>
      <dgm:spPr/>
      <dgm:t>
        <a:bodyPr/>
        <a:lstStyle/>
        <a:p>
          <a:endParaRPr lang="hr-HR"/>
        </a:p>
      </dgm:t>
    </dgm:pt>
    <dgm:pt modelId="{FDF5CA52-C5A7-4D58-B6A6-026FD4113911}">
      <dgm:prSet custT="1"/>
      <dgm:spPr/>
      <dgm:t>
        <a:bodyPr/>
        <a:lstStyle/>
        <a:p>
          <a:pPr rtl="0"/>
          <a:r>
            <a:rPr lang="hr-HR" sz="3200" b="1" dirty="0" smtClean="0"/>
            <a:t>ako pokazuju </a:t>
          </a:r>
          <a:r>
            <a:rPr lang="hr-HR" sz="3200" b="1" dirty="0" smtClean="0">
              <a:solidFill>
                <a:srgbClr val="FF0000"/>
              </a:solidFill>
            </a:rPr>
            <a:t>znakove akutne bolesti koja može ukazivati na COVID-19 </a:t>
          </a:r>
          <a:r>
            <a:rPr lang="hr-HR" sz="3200" b="1" dirty="0" smtClean="0"/>
            <a:t>(kašalj, poteškoće u disanju, glavobolja </a:t>
          </a:r>
          <a:br>
            <a:rPr lang="hr-HR" sz="3200" b="1" dirty="0" smtClean="0"/>
          </a:br>
          <a:r>
            <a:rPr lang="hr-HR" sz="3200" b="1" dirty="0" smtClean="0"/>
            <a:t>povišena temperatura, poremećaj osjeta njuha i okusa i sl.)</a:t>
          </a:r>
          <a:br>
            <a:rPr lang="hr-HR" sz="3200" b="1" dirty="0" smtClean="0"/>
          </a:br>
          <a:r>
            <a:rPr lang="hr-HR" sz="3200" b="1" dirty="0" smtClean="0"/>
            <a:t/>
          </a:r>
          <a:br>
            <a:rPr lang="hr-HR" sz="3200" b="1" dirty="0" smtClean="0"/>
          </a:br>
          <a:endParaRPr lang="hr-HR" sz="3200" b="1" dirty="0"/>
        </a:p>
      </dgm:t>
    </dgm:pt>
    <dgm:pt modelId="{58045E21-B1B9-4B92-A9B9-93178CDF31CE}" type="parTrans" cxnId="{7B31B6F9-5BCB-4656-AA5D-7C2797F7A3F9}">
      <dgm:prSet/>
      <dgm:spPr/>
      <dgm:t>
        <a:bodyPr/>
        <a:lstStyle/>
        <a:p>
          <a:endParaRPr lang="hr-HR"/>
        </a:p>
      </dgm:t>
    </dgm:pt>
    <dgm:pt modelId="{C2ACA48A-A6B2-4AA3-80AB-F5F35E241C26}" type="sibTrans" cxnId="{7B31B6F9-5BCB-4656-AA5D-7C2797F7A3F9}">
      <dgm:prSet/>
      <dgm:spPr/>
      <dgm:t>
        <a:bodyPr/>
        <a:lstStyle/>
        <a:p>
          <a:endParaRPr lang="hr-HR"/>
        </a:p>
      </dgm:t>
    </dgm:pt>
    <dgm:pt modelId="{D19C597D-4C44-4DC2-9B2D-FEDCEB51B94F}" type="pres">
      <dgm:prSet presAssocID="{42EC0DD1-E4AA-4975-96C5-328F0FAF97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C58A3F2-FA16-4D63-AC66-AA931783A858}" type="pres">
      <dgm:prSet presAssocID="{F5DAEB9E-0B0E-4D33-AA54-6C0C2583E752}" presName="hierRoot1" presStyleCnt="0"/>
      <dgm:spPr/>
    </dgm:pt>
    <dgm:pt modelId="{8E6641D9-C5D1-4BA7-8286-66C29FEE41F8}" type="pres">
      <dgm:prSet presAssocID="{F5DAEB9E-0B0E-4D33-AA54-6C0C2583E752}" presName="composite" presStyleCnt="0"/>
      <dgm:spPr/>
    </dgm:pt>
    <dgm:pt modelId="{CF558A7A-2583-4232-9734-027EBC59FA70}" type="pres">
      <dgm:prSet presAssocID="{F5DAEB9E-0B0E-4D33-AA54-6C0C2583E752}" presName="background" presStyleLbl="node0" presStyleIdx="0" presStyleCnt="2"/>
      <dgm:spPr/>
    </dgm:pt>
    <dgm:pt modelId="{389BBDA2-3D61-496C-967F-CEAB2143D26A}" type="pres">
      <dgm:prSet presAssocID="{F5DAEB9E-0B0E-4D33-AA54-6C0C2583E752}" presName="text" presStyleLbl="fgAcc0" presStyleIdx="0" presStyleCnt="2" custScaleY="11806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4D79A2-150B-4599-8A61-D18D53396E46}" type="pres">
      <dgm:prSet presAssocID="{F5DAEB9E-0B0E-4D33-AA54-6C0C2583E752}" presName="hierChild2" presStyleCnt="0"/>
      <dgm:spPr/>
    </dgm:pt>
    <dgm:pt modelId="{6F75D807-D96C-438F-90DA-1690DBC7CD08}" type="pres">
      <dgm:prSet presAssocID="{FDF5CA52-C5A7-4D58-B6A6-026FD4113911}" presName="hierRoot1" presStyleCnt="0"/>
      <dgm:spPr/>
    </dgm:pt>
    <dgm:pt modelId="{3479C28C-C3B0-46C6-AB3D-C5A8326EC266}" type="pres">
      <dgm:prSet presAssocID="{FDF5CA52-C5A7-4D58-B6A6-026FD4113911}" presName="composite" presStyleCnt="0"/>
      <dgm:spPr/>
    </dgm:pt>
    <dgm:pt modelId="{925AA2A0-0915-4A84-A7D2-9722C9C4EAC8}" type="pres">
      <dgm:prSet presAssocID="{FDF5CA52-C5A7-4D58-B6A6-026FD4113911}" presName="background" presStyleLbl="node0" presStyleIdx="1" presStyleCnt="2"/>
      <dgm:spPr/>
    </dgm:pt>
    <dgm:pt modelId="{15CA75C0-8C9A-4920-8F92-91E8160533B9}" type="pres">
      <dgm:prSet presAssocID="{FDF5CA52-C5A7-4D58-B6A6-026FD4113911}" presName="text" presStyleLbl="fgAcc0" presStyleIdx="1" presStyleCnt="2" custScaleY="14834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AAFB9FB-E8B9-45F2-98E3-0F21EE7DEFC1}" type="pres">
      <dgm:prSet presAssocID="{FDF5CA52-C5A7-4D58-B6A6-026FD4113911}" presName="hierChild2" presStyleCnt="0"/>
      <dgm:spPr/>
    </dgm:pt>
  </dgm:ptLst>
  <dgm:cxnLst>
    <dgm:cxn modelId="{EBE77078-E4D0-4FAA-9CB5-336AF279E6D9}" type="presOf" srcId="{FDF5CA52-C5A7-4D58-B6A6-026FD4113911}" destId="{15CA75C0-8C9A-4920-8F92-91E8160533B9}" srcOrd="0" destOrd="0" presId="urn:microsoft.com/office/officeart/2005/8/layout/hierarchy1"/>
    <dgm:cxn modelId="{7B31B6F9-5BCB-4656-AA5D-7C2797F7A3F9}" srcId="{42EC0DD1-E4AA-4975-96C5-328F0FAF97C6}" destId="{FDF5CA52-C5A7-4D58-B6A6-026FD4113911}" srcOrd="1" destOrd="0" parTransId="{58045E21-B1B9-4B92-A9B9-93178CDF31CE}" sibTransId="{C2ACA48A-A6B2-4AA3-80AB-F5F35E241C26}"/>
    <dgm:cxn modelId="{CDAE06E7-9DFE-4B0A-9541-F6C2E440CDAC}" type="presOf" srcId="{F5DAEB9E-0B0E-4D33-AA54-6C0C2583E752}" destId="{389BBDA2-3D61-496C-967F-CEAB2143D26A}" srcOrd="0" destOrd="0" presId="urn:microsoft.com/office/officeart/2005/8/layout/hierarchy1"/>
    <dgm:cxn modelId="{D3F68965-243A-423B-8049-76439333C800}" srcId="{42EC0DD1-E4AA-4975-96C5-328F0FAF97C6}" destId="{F5DAEB9E-0B0E-4D33-AA54-6C0C2583E752}" srcOrd="0" destOrd="0" parTransId="{B82C0B56-6461-430D-8176-B9EBB4A867DE}" sibTransId="{912F28AD-0F55-42B7-8839-0B407D2DCCA5}"/>
    <dgm:cxn modelId="{72B12D0C-E84D-41F8-B23E-EA65A73D13D1}" type="presOf" srcId="{42EC0DD1-E4AA-4975-96C5-328F0FAF97C6}" destId="{D19C597D-4C44-4DC2-9B2D-FEDCEB51B94F}" srcOrd="0" destOrd="0" presId="urn:microsoft.com/office/officeart/2005/8/layout/hierarchy1"/>
    <dgm:cxn modelId="{1C9F7610-7CCB-49DB-9F4B-E7197F87372C}" type="presParOf" srcId="{D19C597D-4C44-4DC2-9B2D-FEDCEB51B94F}" destId="{FC58A3F2-FA16-4D63-AC66-AA931783A858}" srcOrd="0" destOrd="0" presId="urn:microsoft.com/office/officeart/2005/8/layout/hierarchy1"/>
    <dgm:cxn modelId="{35A2F0E9-96B9-4922-9045-1CDC3ECD180B}" type="presParOf" srcId="{FC58A3F2-FA16-4D63-AC66-AA931783A858}" destId="{8E6641D9-C5D1-4BA7-8286-66C29FEE41F8}" srcOrd="0" destOrd="0" presId="urn:microsoft.com/office/officeart/2005/8/layout/hierarchy1"/>
    <dgm:cxn modelId="{A6D0E66F-FF21-48E8-BF43-A63D1D6133CD}" type="presParOf" srcId="{8E6641D9-C5D1-4BA7-8286-66C29FEE41F8}" destId="{CF558A7A-2583-4232-9734-027EBC59FA70}" srcOrd="0" destOrd="0" presId="urn:microsoft.com/office/officeart/2005/8/layout/hierarchy1"/>
    <dgm:cxn modelId="{812A6524-EE97-4119-8DA9-70D8F9D00936}" type="presParOf" srcId="{8E6641D9-C5D1-4BA7-8286-66C29FEE41F8}" destId="{389BBDA2-3D61-496C-967F-CEAB2143D26A}" srcOrd="1" destOrd="0" presId="urn:microsoft.com/office/officeart/2005/8/layout/hierarchy1"/>
    <dgm:cxn modelId="{E7959A84-5E5A-498B-AA54-218F7F12C930}" type="presParOf" srcId="{FC58A3F2-FA16-4D63-AC66-AA931783A858}" destId="{C94D79A2-150B-4599-8A61-D18D53396E46}" srcOrd="1" destOrd="0" presId="urn:microsoft.com/office/officeart/2005/8/layout/hierarchy1"/>
    <dgm:cxn modelId="{3C1E5399-3804-4745-B54E-39EBC00123C2}" type="presParOf" srcId="{D19C597D-4C44-4DC2-9B2D-FEDCEB51B94F}" destId="{6F75D807-D96C-438F-90DA-1690DBC7CD08}" srcOrd="1" destOrd="0" presId="urn:microsoft.com/office/officeart/2005/8/layout/hierarchy1"/>
    <dgm:cxn modelId="{648B4480-B22C-4D90-ACFA-286C05BEB753}" type="presParOf" srcId="{6F75D807-D96C-438F-90DA-1690DBC7CD08}" destId="{3479C28C-C3B0-46C6-AB3D-C5A8326EC266}" srcOrd="0" destOrd="0" presId="urn:microsoft.com/office/officeart/2005/8/layout/hierarchy1"/>
    <dgm:cxn modelId="{AC1D3869-1C19-4DF5-8AE3-2FB35F62325A}" type="presParOf" srcId="{3479C28C-C3B0-46C6-AB3D-C5A8326EC266}" destId="{925AA2A0-0915-4A84-A7D2-9722C9C4EAC8}" srcOrd="0" destOrd="0" presId="urn:microsoft.com/office/officeart/2005/8/layout/hierarchy1"/>
    <dgm:cxn modelId="{7105CA99-CF55-41FB-A84D-BA17E3BD0DB1}" type="presParOf" srcId="{3479C28C-C3B0-46C6-AB3D-C5A8326EC266}" destId="{15CA75C0-8C9A-4920-8F92-91E8160533B9}" srcOrd="1" destOrd="0" presId="urn:microsoft.com/office/officeart/2005/8/layout/hierarchy1"/>
    <dgm:cxn modelId="{C5FBD59C-38F2-42FF-8D29-E8CF08264DAE}" type="presParOf" srcId="{6F75D807-D96C-438F-90DA-1690DBC7CD08}" destId="{2AAFB9FB-E8B9-45F2-98E3-0F21EE7DEF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endParaRPr lang="en-US" sz="3500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/>
      <dgm:t>
        <a:bodyPr/>
        <a:lstStyle/>
        <a:p>
          <a:r>
            <a:rPr lang="hr-HR" sz="3500" b="1" dirty="0"/>
            <a:t>U </a:t>
          </a:r>
          <a:r>
            <a:rPr lang="hr-HR" sz="4000" b="1" dirty="0"/>
            <a:t>13.30</a:t>
          </a:r>
          <a:r>
            <a:rPr lang="hr-HR" sz="3500" b="1" dirty="0"/>
            <a:t> za poslijepodnevne ispite</a:t>
          </a:r>
          <a:endParaRPr lang="en-US" sz="3500" dirty="0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25341" custScaleY="9205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LinFactNeighborX="2613" custLinFactNeighborY="182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500" dirty="0"/>
            <a:t>- </a:t>
          </a:r>
          <a:r>
            <a:rPr lang="hr-HR" sz="2800" b="1" dirty="0" smtClean="0"/>
            <a:t>mobiteli</a:t>
          </a:r>
        </a:p>
        <a:p>
          <a:pPr algn="l"/>
          <a:r>
            <a:rPr lang="hr-HR" sz="2800" b="1" dirty="0" smtClean="0"/>
            <a:t>- drugi audio i video uređaji</a:t>
          </a:r>
          <a:endParaRPr lang="hr-HR" sz="2800" b="1" dirty="0"/>
        </a:p>
        <a:p>
          <a:pPr algn="l"/>
          <a:r>
            <a:rPr lang="hr-HR" sz="2800" b="1" dirty="0"/>
            <a:t>- </a:t>
          </a:r>
          <a:r>
            <a:rPr lang="hr-HR" sz="2800" b="1" dirty="0" smtClean="0"/>
            <a:t>satovi</a:t>
          </a:r>
          <a:endParaRPr lang="hr-HR" sz="2800" b="1" dirty="0"/>
        </a:p>
        <a:p>
          <a:pPr algn="l"/>
          <a:r>
            <a:rPr lang="hr-HR" sz="2800" b="1" dirty="0"/>
            <a:t>- </a:t>
          </a:r>
          <a:r>
            <a:rPr lang="hr-HR" sz="2800" b="1" dirty="0" smtClean="0"/>
            <a:t>torbe </a:t>
          </a:r>
          <a:endParaRPr lang="hr-HR" sz="2800" b="1" dirty="0"/>
        </a:p>
        <a:p>
          <a:pPr algn="l"/>
          <a:r>
            <a:rPr lang="hr-HR" sz="2800" b="1" dirty="0"/>
            <a:t>- </a:t>
          </a:r>
          <a:r>
            <a:rPr lang="hr-HR" sz="2800" b="1" dirty="0" smtClean="0"/>
            <a:t>bilježnice</a:t>
          </a:r>
        </a:p>
        <a:p>
          <a:pPr algn="l"/>
          <a:r>
            <a:rPr lang="hr-HR" sz="2800" b="1" dirty="0" smtClean="0"/>
            <a:t>- udžbenici</a:t>
          </a:r>
          <a:endParaRPr lang="hr-HR" sz="2800" b="1" dirty="0"/>
        </a:p>
        <a:p>
          <a:pPr algn="l"/>
          <a:r>
            <a:rPr lang="hr-HR" sz="2800" b="1" dirty="0"/>
            <a:t>- </a:t>
          </a:r>
          <a:r>
            <a:rPr lang="hr-HR" sz="2800" b="1" dirty="0" smtClean="0"/>
            <a:t>jakne…</a:t>
          </a:r>
          <a:endParaRPr lang="hr-HR" sz="2800" b="1" dirty="0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500" dirty="0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284221" custScaleY="266674" custLinFactNeighborX="-3118" custLinFactNeighborY="749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ScaleX="167710" custScaleY="202794" custLinFactNeighborX="2757" custLinFactNeighborY="264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ctr"/>
          <a:r>
            <a:rPr lang="hr-HR" sz="3500" b="1" dirty="0">
              <a:solidFill>
                <a:srgbClr val="C00000"/>
              </a:solidFill>
            </a:rPr>
            <a:t>Na svakom stolu nalazi se:</a:t>
          </a:r>
        </a:p>
        <a:p>
          <a:pPr algn="l"/>
          <a:r>
            <a:rPr lang="hr-HR" sz="3500" dirty="0"/>
            <a:t>- naljepnica s imenom</a:t>
          </a:r>
        </a:p>
        <a:p>
          <a:pPr algn="l"/>
          <a:r>
            <a:rPr lang="hr-HR" sz="3500" dirty="0"/>
            <a:t>- zatvoreni, personalizirani</a:t>
          </a:r>
        </a:p>
        <a:p>
          <a:pPr algn="l"/>
          <a:r>
            <a:rPr lang="hr-HR" sz="3500" dirty="0"/>
            <a:t>   ispitni materijali</a:t>
          </a:r>
          <a:endParaRPr lang="en-US" sz="3500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/>
      <dgm:t>
        <a:bodyPr/>
        <a:lstStyle/>
        <a:p>
          <a:endParaRPr lang="en-US" sz="3500" dirty="0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120285" custScaleY="10357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LinFactNeighborX="2613" custLinFactNeighborY="1823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500" dirty="0"/>
            <a:t>- </a:t>
          </a:r>
          <a:r>
            <a:rPr lang="hr-HR" sz="3500" b="1" dirty="0"/>
            <a:t>Propisani pribor </a:t>
          </a:r>
        </a:p>
        <a:p>
          <a:pPr algn="l"/>
          <a:r>
            <a:rPr lang="hr-HR" sz="3500" b="1" dirty="0"/>
            <a:t>- Prozirnu bočicu s vodom</a:t>
          </a:r>
        </a:p>
        <a:p>
          <a:pPr algn="l"/>
          <a:r>
            <a:rPr lang="hr-HR" sz="3500" b="1" dirty="0"/>
            <a:t>  bez naljepnice</a:t>
          </a:r>
        </a:p>
        <a:p>
          <a:pPr algn="l"/>
          <a:r>
            <a:rPr lang="hr-HR" sz="3500" b="1" dirty="0"/>
            <a:t> - Osobni dokument</a:t>
          </a:r>
        </a:p>
        <a:p>
          <a:pPr algn="l"/>
          <a:r>
            <a:rPr lang="hr-HR" sz="3500" b="1" dirty="0"/>
            <a:t>- Ispitne materijale</a:t>
          </a:r>
          <a:endParaRPr lang="en-US" sz="3500" b="1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/>
      <dgm:t>
        <a:bodyPr/>
        <a:lstStyle/>
        <a:p>
          <a:endParaRPr lang="en-US" sz="3500" dirty="0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168505" custScaleY="15846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ScaleX="148712" custScaleY="158517" custLinFactNeighborX="-7282" custLinFactNeighborY="-47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500" b="1" dirty="0"/>
            <a:t>- Kemijska olovka plave </a:t>
          </a:r>
        </a:p>
        <a:p>
          <a:pPr algn="l"/>
          <a:r>
            <a:rPr lang="hr-HR" sz="3500" b="1" dirty="0"/>
            <a:t>  ili crne boje (svi ispiti)</a:t>
          </a:r>
        </a:p>
        <a:p>
          <a:pPr algn="l"/>
          <a:r>
            <a:rPr lang="hr-HR" sz="3500" b="1" dirty="0"/>
            <a:t>- Flomasteri (likovna umjetnost)</a:t>
          </a:r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hr-HR" sz="3500" b="1" dirty="0"/>
            <a:t>- Grafitna olovka i     gumica</a:t>
          </a:r>
        </a:p>
        <a:p>
          <a:pPr algn="l"/>
          <a:endParaRPr lang="hr-HR" sz="3500" b="1" dirty="0"/>
        </a:p>
        <a:p>
          <a:pPr algn="l"/>
          <a:endParaRPr lang="hr-HR" sz="3500" b="1" dirty="0"/>
        </a:p>
        <a:p>
          <a:pPr algn="l"/>
          <a:endParaRPr lang="en-US" sz="3500" b="1" dirty="0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>
        <a:solidFill>
          <a:srgbClr val="006600"/>
        </a:solidFill>
      </dgm:spPr>
    </dgm:pt>
    <dgm:pt modelId="{22E64179-E53F-4B12-A4AC-C30AAAEA2ABE}" type="pres">
      <dgm:prSet presAssocID="{834F83AC-C1C0-438F-9C0C-778C9B31D4D3}" presName="text" presStyleLbl="fgAcc0" presStyleIdx="0" presStyleCnt="2" custScaleX="190210" custScaleY="176136" custLinFactNeighborX="-9559" custLinFactNeighborY="2553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>
        <a:solidFill>
          <a:srgbClr val="C00000"/>
        </a:solidFill>
      </dgm:spPr>
    </dgm:pt>
    <dgm:pt modelId="{87DF6875-E298-49DA-B733-A378D75D8DB7}" type="pres">
      <dgm:prSet presAssocID="{EDE95850-8769-4836-A430-F3F21B4BEA39}" presName="text" presStyleLbl="fgAcc0" presStyleIdx="1" presStyleCnt="2" custScaleX="184056" custScaleY="190805" custLinFactNeighborX="-302" custLinFactNeighborY="233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2800" b="1" dirty="0">
              <a:solidFill>
                <a:srgbClr val="006600"/>
              </a:solidFill>
            </a:rPr>
            <a:t>Kalkulator koji uz osnovne računske operacije ima:</a:t>
          </a:r>
        </a:p>
        <a:p>
          <a:pPr algn="l"/>
          <a:r>
            <a:rPr lang="hr-HR" sz="2800" b="1" dirty="0">
              <a:solidFill>
                <a:srgbClr val="006600"/>
              </a:solidFill>
            </a:rPr>
            <a:t>- </a:t>
          </a:r>
          <a:r>
            <a:rPr lang="hr-HR" sz="2800" b="1" dirty="0"/>
            <a:t>eksponencijalnu, logaritamsku i trigonometrijske funkcije</a:t>
          </a:r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hr-HR" sz="2800" b="1" dirty="0">
              <a:solidFill>
                <a:srgbClr val="C00000"/>
              </a:solidFill>
            </a:rPr>
            <a:t>Kalkulator koji ima mogućnosti:</a:t>
          </a:r>
        </a:p>
        <a:p>
          <a:pPr algn="l"/>
          <a:r>
            <a:rPr lang="hr-HR" sz="2800" b="1" dirty="0"/>
            <a:t>- bežičnog povezivanja s dr. uređajima</a:t>
          </a:r>
        </a:p>
        <a:p>
          <a:pPr algn="l"/>
          <a:r>
            <a:rPr lang="hr-HR" sz="2800" b="1" dirty="0"/>
            <a:t>- uporabe memorijske kartice</a:t>
          </a:r>
        </a:p>
        <a:p>
          <a:pPr algn="l"/>
          <a:r>
            <a:rPr lang="hr-HR" sz="2800" b="1" dirty="0"/>
            <a:t>- programiranja</a:t>
          </a:r>
        </a:p>
        <a:p>
          <a:pPr algn="l"/>
          <a:r>
            <a:rPr lang="hr-HR" sz="2800" b="1" dirty="0"/>
            <a:t>- grafičkog prikaza funkcije</a:t>
          </a:r>
        </a:p>
        <a:p>
          <a:pPr algn="l"/>
          <a:r>
            <a:rPr lang="hr-HR" sz="2800" b="1" dirty="0"/>
            <a:t>- deriviranja i integriranja funkcije </a:t>
          </a:r>
          <a:endParaRPr lang="en-US" sz="2800" b="1" dirty="0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>
        <a:solidFill>
          <a:srgbClr val="006600"/>
        </a:solidFill>
      </dgm:spPr>
    </dgm:pt>
    <dgm:pt modelId="{22E64179-E53F-4B12-A4AC-C30AAAEA2ABE}" type="pres">
      <dgm:prSet presAssocID="{834F83AC-C1C0-438F-9C0C-778C9B31D4D3}" presName="text" presStyleLbl="fgAcc0" presStyleIdx="0" presStyleCnt="2" custScaleX="275549" custScaleY="270054" custLinFactNeighborX="-9559" custLinFactNeighborY="2553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>
        <a:solidFill>
          <a:srgbClr val="C00000"/>
        </a:solidFill>
      </dgm:spPr>
    </dgm:pt>
    <dgm:pt modelId="{87DF6875-E298-49DA-B733-A378D75D8DB7}" type="pres">
      <dgm:prSet presAssocID="{EDE95850-8769-4836-A430-F3F21B4BEA39}" presName="text" presStyleLbl="fgAcc0" presStyleIdx="1" presStyleCnt="2" custScaleX="310569" custScaleY="286491" custLinFactNeighborX="-302" custLinFactNeighborY="233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200" b="1" dirty="0">
              <a:solidFill>
                <a:srgbClr val="006600"/>
              </a:solidFill>
            </a:rPr>
            <a:t>1 TROKUT ili 1 RAVNALO</a:t>
          </a:r>
        </a:p>
        <a:p>
          <a:pPr algn="l"/>
          <a:endParaRPr lang="hr-HR" sz="3200" b="1" dirty="0">
            <a:solidFill>
              <a:srgbClr val="006600"/>
            </a:solidFill>
          </a:endParaRPr>
        </a:p>
        <a:p>
          <a:pPr algn="l"/>
          <a:endParaRPr lang="hr-HR" sz="2800" b="1" dirty="0">
            <a:solidFill>
              <a:srgbClr val="006600"/>
            </a:solidFill>
          </a:endParaRPr>
        </a:p>
        <a:p>
          <a:pPr algn="l"/>
          <a:endParaRPr lang="hr-HR" sz="2800" b="1" dirty="0">
            <a:solidFill>
              <a:srgbClr val="006600"/>
            </a:solidFill>
          </a:endParaRPr>
        </a:p>
        <a:p>
          <a:pPr algn="l"/>
          <a:endParaRPr lang="hr-HR" sz="2800" b="1" dirty="0">
            <a:solidFill>
              <a:srgbClr val="006600"/>
            </a:solidFill>
          </a:endParaRPr>
        </a:p>
        <a:p>
          <a:pPr algn="l"/>
          <a:endParaRPr lang="hr-HR" sz="2800" b="1" dirty="0">
            <a:solidFill>
              <a:srgbClr val="006600"/>
            </a:solidFill>
          </a:endParaRPr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hr-HR" sz="3200" b="1" dirty="0"/>
            <a:t>ŠESTAR i KUTOMJER</a:t>
          </a:r>
        </a:p>
        <a:p>
          <a:pPr algn="l"/>
          <a:endParaRPr lang="hr-HR" sz="2800" b="1" dirty="0"/>
        </a:p>
        <a:p>
          <a:pPr algn="l"/>
          <a:endParaRPr lang="hr-HR" sz="2800" b="1" dirty="0"/>
        </a:p>
        <a:p>
          <a:pPr algn="l"/>
          <a:endParaRPr lang="hr-HR" sz="2800" b="1" dirty="0"/>
        </a:p>
        <a:p>
          <a:pPr algn="l"/>
          <a:endParaRPr lang="hr-HR" sz="2800" b="1" dirty="0"/>
        </a:p>
        <a:p>
          <a:pPr algn="l"/>
          <a:endParaRPr lang="en-US" sz="2800" b="1" dirty="0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>
        <a:solidFill>
          <a:srgbClr val="006600"/>
        </a:solidFill>
      </dgm:spPr>
    </dgm:pt>
    <dgm:pt modelId="{22E64179-E53F-4B12-A4AC-C30AAAEA2ABE}" type="pres">
      <dgm:prSet presAssocID="{834F83AC-C1C0-438F-9C0C-778C9B31D4D3}" presName="text" presStyleLbl="fgAcc0" presStyleIdx="0" presStyleCnt="2" custScaleX="294240" custScaleY="301899" custLinFactNeighborX="-9559" custLinFactNeighborY="2553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>
        <a:solidFill>
          <a:srgbClr val="C00000"/>
        </a:solidFill>
      </dgm:spPr>
    </dgm:pt>
    <dgm:pt modelId="{87DF6875-E298-49DA-B733-A378D75D8DB7}" type="pres">
      <dgm:prSet presAssocID="{EDE95850-8769-4836-A430-F3F21B4BEA39}" presName="text" presStyleLbl="fgAcc0" presStyleIdx="1" presStyleCnt="2" custScaleX="293778" custScaleY="289391" custLinFactNeighborX="-302" custLinFactNeighborY="233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600" b="1" dirty="0">
              <a:solidFill>
                <a:schemeClr val="tx1"/>
              </a:solidFill>
            </a:rPr>
            <a:t>Slijediti upute nastavnika</a:t>
          </a:r>
        </a:p>
        <a:p>
          <a:pPr algn="l"/>
          <a:r>
            <a:rPr lang="hr-HR" sz="3600" b="1" dirty="0">
              <a:solidFill>
                <a:srgbClr val="C00000"/>
              </a:solidFill>
            </a:rPr>
            <a:t>Zabranjeno je </a:t>
          </a:r>
          <a:r>
            <a:rPr lang="hr-HR" sz="3600" b="0" dirty="0">
              <a:solidFill>
                <a:schemeClr val="tx1"/>
              </a:solidFill>
            </a:rPr>
            <a:t>međusobno razgovarati, osvrtati se, prepisivati, dopuštati prepisivanje, imati nedozvoljeni pribor</a:t>
          </a:r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1"/>
      <dgm:spPr>
        <a:solidFill>
          <a:schemeClr val="accent1">
            <a:lumMod val="75000"/>
          </a:schemeClr>
        </a:solidFill>
      </dgm:spPr>
    </dgm:pt>
    <dgm:pt modelId="{22E64179-E53F-4B12-A4AC-C30AAAEA2ABE}" type="pres">
      <dgm:prSet presAssocID="{834F83AC-C1C0-438F-9C0C-778C9B31D4D3}" presName="text" presStyleLbl="fgAcc0" presStyleIdx="0" presStyleCnt="1" custScaleX="266414" custScaleY="259308" custLinFactX="-4975" custLinFactNeighborX="-100000" custLinFactNeighborY="367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</dgm:ptLst>
  <dgm:cxnLst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93816B-558F-4EF6-9602-A9D531C48E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6EA94416-92E2-44BE-B8A7-F8A79AF02D3A}">
      <dgm:prSet/>
      <dgm:spPr/>
      <dgm:t>
        <a:bodyPr/>
        <a:lstStyle/>
        <a:p>
          <a:pPr rtl="0"/>
          <a:r>
            <a:rPr lang="hr-HR" b="1" dirty="0" smtClean="0"/>
            <a:t>Sve što su donijeli, učenici odnose sa sobom</a:t>
          </a:r>
          <a:endParaRPr lang="hr-HR" b="1" dirty="0"/>
        </a:p>
      </dgm:t>
    </dgm:pt>
    <dgm:pt modelId="{BC2DFFE7-FF99-4A0A-B822-C0D996A19ADD}" type="parTrans" cxnId="{D14DBA96-76DD-4375-B37B-CD5B5C1FA60D}">
      <dgm:prSet/>
      <dgm:spPr/>
      <dgm:t>
        <a:bodyPr/>
        <a:lstStyle/>
        <a:p>
          <a:endParaRPr lang="hr-HR"/>
        </a:p>
      </dgm:t>
    </dgm:pt>
    <dgm:pt modelId="{EA5F5D32-4E48-44D4-8295-D35FC5103C52}" type="sibTrans" cxnId="{D14DBA96-76DD-4375-B37B-CD5B5C1FA60D}">
      <dgm:prSet/>
      <dgm:spPr/>
      <dgm:t>
        <a:bodyPr/>
        <a:lstStyle/>
        <a:p>
          <a:endParaRPr lang="hr-HR"/>
        </a:p>
      </dgm:t>
    </dgm:pt>
    <dgm:pt modelId="{DCDAC3BB-54E6-4845-A644-96E495EE572E}">
      <dgm:prSet/>
      <dgm:spPr/>
      <dgm:t>
        <a:bodyPr/>
        <a:lstStyle/>
        <a:p>
          <a:pPr rtl="0"/>
          <a:r>
            <a:rPr lang="hr-HR" b="1" dirty="0" smtClean="0"/>
            <a:t>Drže razmak i dezinficiraju ruke koristeći se dozatorima s dezinficijensima na izlazu iz ustanove</a:t>
          </a:r>
          <a:endParaRPr lang="hr-HR" b="1" dirty="0"/>
        </a:p>
      </dgm:t>
    </dgm:pt>
    <dgm:pt modelId="{62C895B9-333E-473E-9DBA-52D8AF26F3B8}" type="parTrans" cxnId="{AE7437B6-C805-4D52-AF57-201ED92C2AE3}">
      <dgm:prSet/>
      <dgm:spPr/>
      <dgm:t>
        <a:bodyPr/>
        <a:lstStyle/>
        <a:p>
          <a:endParaRPr lang="hr-HR"/>
        </a:p>
      </dgm:t>
    </dgm:pt>
    <dgm:pt modelId="{C1811B39-9F6D-4475-90D9-C8929E230731}" type="sibTrans" cxnId="{AE7437B6-C805-4D52-AF57-201ED92C2AE3}">
      <dgm:prSet/>
      <dgm:spPr/>
      <dgm:t>
        <a:bodyPr/>
        <a:lstStyle/>
        <a:p>
          <a:endParaRPr lang="hr-HR"/>
        </a:p>
      </dgm:t>
    </dgm:pt>
    <dgm:pt modelId="{9DB88C72-EF5F-4DDE-B628-5E36EACE8AEE}" type="pres">
      <dgm:prSet presAssocID="{6493816B-558F-4EF6-9602-A9D531C48E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54BE0AD-978B-4515-832F-EDB8ED2B7502}" type="pres">
      <dgm:prSet presAssocID="{6EA94416-92E2-44BE-B8A7-F8A79AF02D3A}" presName="hierRoot1" presStyleCnt="0"/>
      <dgm:spPr/>
    </dgm:pt>
    <dgm:pt modelId="{CF8B23EC-0E3C-409A-B471-EC216EEDA088}" type="pres">
      <dgm:prSet presAssocID="{6EA94416-92E2-44BE-B8A7-F8A79AF02D3A}" presName="composite" presStyleCnt="0"/>
      <dgm:spPr/>
    </dgm:pt>
    <dgm:pt modelId="{D10D169B-396C-4DA1-83AE-A2F5969E82BC}" type="pres">
      <dgm:prSet presAssocID="{6EA94416-92E2-44BE-B8A7-F8A79AF02D3A}" presName="background" presStyleLbl="node0" presStyleIdx="0" presStyleCnt="2"/>
      <dgm:spPr/>
    </dgm:pt>
    <dgm:pt modelId="{F4B41B1E-357E-4B9D-AA96-4A9609C2782C}" type="pres">
      <dgm:prSet presAssocID="{6EA94416-92E2-44BE-B8A7-F8A79AF02D3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FA34D33-9FCD-4F88-812C-948F41D59410}" type="pres">
      <dgm:prSet presAssocID="{6EA94416-92E2-44BE-B8A7-F8A79AF02D3A}" presName="hierChild2" presStyleCnt="0"/>
      <dgm:spPr/>
    </dgm:pt>
    <dgm:pt modelId="{70D444ED-281B-419B-8B77-AE798E776936}" type="pres">
      <dgm:prSet presAssocID="{DCDAC3BB-54E6-4845-A644-96E495EE572E}" presName="hierRoot1" presStyleCnt="0"/>
      <dgm:spPr/>
    </dgm:pt>
    <dgm:pt modelId="{6D9F0856-69E3-4906-8F2B-DA45928C03F5}" type="pres">
      <dgm:prSet presAssocID="{DCDAC3BB-54E6-4845-A644-96E495EE572E}" presName="composite" presStyleCnt="0"/>
      <dgm:spPr/>
    </dgm:pt>
    <dgm:pt modelId="{D94FB38C-8396-46F6-A51B-D5D43ACF76DE}" type="pres">
      <dgm:prSet presAssocID="{DCDAC3BB-54E6-4845-A644-96E495EE572E}" presName="background" presStyleLbl="node0" presStyleIdx="1" presStyleCnt="2"/>
      <dgm:spPr/>
    </dgm:pt>
    <dgm:pt modelId="{CE9A75F0-D55E-4603-8F56-BE393A39976E}" type="pres">
      <dgm:prSet presAssocID="{DCDAC3BB-54E6-4845-A644-96E495EE572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559E704-402A-4FC1-94E1-6A55F85D5B9F}" type="pres">
      <dgm:prSet presAssocID="{DCDAC3BB-54E6-4845-A644-96E495EE572E}" presName="hierChild2" presStyleCnt="0"/>
      <dgm:spPr/>
    </dgm:pt>
  </dgm:ptLst>
  <dgm:cxnLst>
    <dgm:cxn modelId="{460CDE88-FE23-4B51-8A38-CBB5F021EC53}" type="presOf" srcId="{6EA94416-92E2-44BE-B8A7-F8A79AF02D3A}" destId="{F4B41B1E-357E-4B9D-AA96-4A9609C2782C}" srcOrd="0" destOrd="0" presId="urn:microsoft.com/office/officeart/2005/8/layout/hierarchy1"/>
    <dgm:cxn modelId="{FC1E26F4-3584-4B7F-89C6-967CAC780D7E}" type="presOf" srcId="{6493816B-558F-4EF6-9602-A9D531C48E0E}" destId="{9DB88C72-EF5F-4DDE-B628-5E36EACE8AEE}" srcOrd="0" destOrd="0" presId="urn:microsoft.com/office/officeart/2005/8/layout/hierarchy1"/>
    <dgm:cxn modelId="{D14DBA96-76DD-4375-B37B-CD5B5C1FA60D}" srcId="{6493816B-558F-4EF6-9602-A9D531C48E0E}" destId="{6EA94416-92E2-44BE-B8A7-F8A79AF02D3A}" srcOrd="0" destOrd="0" parTransId="{BC2DFFE7-FF99-4A0A-B822-C0D996A19ADD}" sibTransId="{EA5F5D32-4E48-44D4-8295-D35FC5103C52}"/>
    <dgm:cxn modelId="{AE7437B6-C805-4D52-AF57-201ED92C2AE3}" srcId="{6493816B-558F-4EF6-9602-A9D531C48E0E}" destId="{DCDAC3BB-54E6-4845-A644-96E495EE572E}" srcOrd="1" destOrd="0" parTransId="{62C895B9-333E-473E-9DBA-52D8AF26F3B8}" sibTransId="{C1811B39-9F6D-4475-90D9-C8929E230731}"/>
    <dgm:cxn modelId="{20654AF9-0445-4F78-BAE4-F2A23BB69F6E}" type="presOf" srcId="{DCDAC3BB-54E6-4845-A644-96E495EE572E}" destId="{CE9A75F0-D55E-4603-8F56-BE393A39976E}" srcOrd="0" destOrd="0" presId="urn:microsoft.com/office/officeart/2005/8/layout/hierarchy1"/>
    <dgm:cxn modelId="{AED3430C-F130-4333-8261-67EF635D3C04}" type="presParOf" srcId="{9DB88C72-EF5F-4DDE-B628-5E36EACE8AEE}" destId="{E54BE0AD-978B-4515-832F-EDB8ED2B7502}" srcOrd="0" destOrd="0" presId="urn:microsoft.com/office/officeart/2005/8/layout/hierarchy1"/>
    <dgm:cxn modelId="{A328EE33-1999-4F1C-A16C-3A28C83AB56E}" type="presParOf" srcId="{E54BE0AD-978B-4515-832F-EDB8ED2B7502}" destId="{CF8B23EC-0E3C-409A-B471-EC216EEDA088}" srcOrd="0" destOrd="0" presId="urn:microsoft.com/office/officeart/2005/8/layout/hierarchy1"/>
    <dgm:cxn modelId="{47DBA788-0E94-44DE-8025-353F58D4A652}" type="presParOf" srcId="{CF8B23EC-0E3C-409A-B471-EC216EEDA088}" destId="{D10D169B-396C-4DA1-83AE-A2F5969E82BC}" srcOrd="0" destOrd="0" presId="urn:microsoft.com/office/officeart/2005/8/layout/hierarchy1"/>
    <dgm:cxn modelId="{7B89EA36-4239-4238-88D9-72735ACA398C}" type="presParOf" srcId="{CF8B23EC-0E3C-409A-B471-EC216EEDA088}" destId="{F4B41B1E-357E-4B9D-AA96-4A9609C2782C}" srcOrd="1" destOrd="0" presId="urn:microsoft.com/office/officeart/2005/8/layout/hierarchy1"/>
    <dgm:cxn modelId="{197B68B3-F06A-4882-84D4-897609058D30}" type="presParOf" srcId="{E54BE0AD-978B-4515-832F-EDB8ED2B7502}" destId="{6FA34D33-9FCD-4F88-812C-948F41D59410}" srcOrd="1" destOrd="0" presId="urn:microsoft.com/office/officeart/2005/8/layout/hierarchy1"/>
    <dgm:cxn modelId="{26B48CD6-B9E0-4837-BAA6-12CFF828EE43}" type="presParOf" srcId="{9DB88C72-EF5F-4DDE-B628-5E36EACE8AEE}" destId="{70D444ED-281B-419B-8B77-AE798E776936}" srcOrd="1" destOrd="0" presId="urn:microsoft.com/office/officeart/2005/8/layout/hierarchy1"/>
    <dgm:cxn modelId="{CAC44600-0C23-47B8-A8AE-845960530D36}" type="presParOf" srcId="{70D444ED-281B-419B-8B77-AE798E776936}" destId="{6D9F0856-69E3-4906-8F2B-DA45928C03F5}" srcOrd="0" destOrd="0" presId="urn:microsoft.com/office/officeart/2005/8/layout/hierarchy1"/>
    <dgm:cxn modelId="{1A9BFEE8-90CD-4116-AD3D-88F7119A441C}" type="presParOf" srcId="{6D9F0856-69E3-4906-8F2B-DA45928C03F5}" destId="{D94FB38C-8396-46F6-A51B-D5D43ACF76DE}" srcOrd="0" destOrd="0" presId="urn:microsoft.com/office/officeart/2005/8/layout/hierarchy1"/>
    <dgm:cxn modelId="{594DF491-40A0-42F6-9544-00C3179EB0BF}" type="presParOf" srcId="{6D9F0856-69E3-4906-8F2B-DA45928C03F5}" destId="{CE9A75F0-D55E-4603-8F56-BE393A39976E}" srcOrd="1" destOrd="0" presId="urn:microsoft.com/office/officeart/2005/8/layout/hierarchy1"/>
    <dgm:cxn modelId="{147EFFEE-AB51-4508-AF7C-EDAA0EE9A5AF}" type="presParOf" srcId="{70D444ED-281B-419B-8B77-AE798E776936}" destId="{C559E704-402A-4FC1-94E1-6A55F85D5B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500" b="1" dirty="0"/>
            <a:t>IZVIJESTITI ŠKOLSKO ISPITNO POVJERENSTVO U ROKU 24 SATA</a:t>
          </a:r>
          <a:endParaRPr lang="en-US" sz="3500" b="1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/>
      <dgm:t>
        <a:bodyPr/>
        <a:lstStyle/>
        <a:p>
          <a:pPr algn="ctr"/>
          <a:r>
            <a:rPr lang="hr-HR" sz="3500" b="1" dirty="0"/>
            <a:t>DOSTAVITI DOKAZE O IZOSTANKU U ROKU OD 3 DANA</a:t>
          </a:r>
        </a:p>
        <a:p>
          <a:pPr algn="l"/>
          <a:r>
            <a:rPr lang="hr-HR" sz="3500" b="0" dirty="0"/>
            <a:t>- opravdano u slučaju teže bolesti, nesreće, smrti u obitelji…</a:t>
          </a:r>
          <a:endParaRPr lang="en-US" sz="3500" b="0" dirty="0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168505" custScaleY="15846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ScaleX="148712" custScaleY="158517" custLinFactNeighborX="-7282" custLinFactNeighborY="-47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6A303-F5FA-4F3B-846E-61613DF321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75AAD072-44E4-487D-871A-AEDBA4C8F038}">
      <dgm:prSet custT="1"/>
      <dgm:spPr/>
      <dgm:t>
        <a:bodyPr/>
        <a:lstStyle/>
        <a:p>
          <a:pPr rtl="0"/>
          <a:r>
            <a:rPr lang="hr-HR" sz="3200" b="1" dirty="0" smtClean="0"/>
            <a:t>Radi dogovora oko posebnih uvjeta polaganja ispita učenici kojima je izrečena zdravstvena mjera </a:t>
          </a:r>
          <a:r>
            <a:rPr lang="hr-HR" sz="3200" b="1" dirty="0" smtClean="0">
              <a:solidFill>
                <a:srgbClr val="FF0000"/>
              </a:solidFill>
            </a:rPr>
            <a:t>samoizolacije</a:t>
          </a:r>
          <a:r>
            <a:rPr lang="hr-HR" sz="3200" b="1" dirty="0" smtClean="0"/>
            <a:t> trebaju se žurno javiti školi (razredniku, ispitnomu koordinatoru ili</a:t>
          </a:r>
          <a:br>
            <a:rPr lang="hr-HR" sz="3200" b="1" dirty="0" smtClean="0"/>
          </a:br>
          <a:r>
            <a:rPr lang="hr-HR" sz="3200" b="1" dirty="0" smtClean="0"/>
            <a:t>ravnatelju škole)</a:t>
          </a:r>
          <a:r>
            <a:rPr lang="hr-HR" sz="3200" dirty="0" smtClean="0"/>
            <a:t> </a:t>
          </a:r>
          <a:br>
            <a:rPr lang="hr-HR" sz="3200" dirty="0" smtClean="0"/>
          </a:br>
          <a:endParaRPr lang="hr-HR" sz="3200" dirty="0"/>
        </a:p>
      </dgm:t>
    </dgm:pt>
    <dgm:pt modelId="{0A862EB0-12E1-4BC8-86D3-44A1C4B776A2}" type="parTrans" cxnId="{1B44258E-51A0-4B0C-B6ED-11D9E0552C70}">
      <dgm:prSet/>
      <dgm:spPr/>
      <dgm:t>
        <a:bodyPr/>
        <a:lstStyle/>
        <a:p>
          <a:endParaRPr lang="hr-HR"/>
        </a:p>
      </dgm:t>
    </dgm:pt>
    <dgm:pt modelId="{D8276862-F54E-4F56-B86A-F8761E03DE53}" type="sibTrans" cxnId="{1B44258E-51A0-4B0C-B6ED-11D9E0552C70}">
      <dgm:prSet/>
      <dgm:spPr/>
      <dgm:t>
        <a:bodyPr/>
        <a:lstStyle/>
        <a:p>
          <a:endParaRPr lang="hr-HR"/>
        </a:p>
      </dgm:t>
    </dgm:pt>
    <dgm:pt modelId="{B3A6B024-EB86-4B0E-B4D5-1D0CC18937C8}" type="pres">
      <dgm:prSet presAssocID="{F5C6A303-F5FA-4F3B-846E-61613DF321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A49E7A5-C028-4C04-96E7-9CB7C3D2E62B}" type="pres">
      <dgm:prSet presAssocID="{75AAD072-44E4-487D-871A-AEDBA4C8F038}" presName="hierRoot1" presStyleCnt="0"/>
      <dgm:spPr/>
    </dgm:pt>
    <dgm:pt modelId="{45A92202-DF2A-4495-BEB0-DE5FE22662CE}" type="pres">
      <dgm:prSet presAssocID="{75AAD072-44E4-487D-871A-AEDBA4C8F038}" presName="composite" presStyleCnt="0"/>
      <dgm:spPr/>
    </dgm:pt>
    <dgm:pt modelId="{D2AA7828-C49C-42E8-AC25-61DF8EF10900}" type="pres">
      <dgm:prSet presAssocID="{75AAD072-44E4-487D-871A-AEDBA4C8F038}" presName="background" presStyleLbl="node0" presStyleIdx="0" presStyleCnt="1"/>
      <dgm:spPr/>
    </dgm:pt>
    <dgm:pt modelId="{A8A5D558-04C2-4E3E-9F4E-D7F3D819E16D}" type="pres">
      <dgm:prSet presAssocID="{75AAD072-44E4-487D-871A-AEDBA4C8F03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348CFF-FB29-4E6E-B317-78F2388EE35D}" type="pres">
      <dgm:prSet presAssocID="{75AAD072-44E4-487D-871A-AEDBA4C8F038}" presName="hierChild2" presStyleCnt="0"/>
      <dgm:spPr/>
    </dgm:pt>
  </dgm:ptLst>
  <dgm:cxnLst>
    <dgm:cxn modelId="{48713270-81ED-481B-ADDA-951F7CA2350D}" type="presOf" srcId="{75AAD072-44E4-487D-871A-AEDBA4C8F038}" destId="{A8A5D558-04C2-4E3E-9F4E-D7F3D819E16D}" srcOrd="0" destOrd="0" presId="urn:microsoft.com/office/officeart/2005/8/layout/hierarchy1"/>
    <dgm:cxn modelId="{ED11DD42-A91B-46BB-A750-8F60E1B378F4}" type="presOf" srcId="{F5C6A303-F5FA-4F3B-846E-61613DF321E4}" destId="{B3A6B024-EB86-4B0E-B4D5-1D0CC18937C8}" srcOrd="0" destOrd="0" presId="urn:microsoft.com/office/officeart/2005/8/layout/hierarchy1"/>
    <dgm:cxn modelId="{1B44258E-51A0-4B0C-B6ED-11D9E0552C70}" srcId="{F5C6A303-F5FA-4F3B-846E-61613DF321E4}" destId="{75AAD072-44E4-487D-871A-AEDBA4C8F038}" srcOrd="0" destOrd="0" parTransId="{0A862EB0-12E1-4BC8-86D3-44A1C4B776A2}" sibTransId="{D8276862-F54E-4F56-B86A-F8761E03DE53}"/>
    <dgm:cxn modelId="{48A06439-1D77-4088-8298-7CAAADCB2658}" type="presParOf" srcId="{B3A6B024-EB86-4B0E-B4D5-1D0CC18937C8}" destId="{4A49E7A5-C028-4C04-96E7-9CB7C3D2E62B}" srcOrd="0" destOrd="0" presId="urn:microsoft.com/office/officeart/2005/8/layout/hierarchy1"/>
    <dgm:cxn modelId="{C907FB5F-D3F1-4C44-9002-306A30ADEC78}" type="presParOf" srcId="{4A49E7A5-C028-4C04-96E7-9CB7C3D2E62B}" destId="{45A92202-DF2A-4495-BEB0-DE5FE22662CE}" srcOrd="0" destOrd="0" presId="urn:microsoft.com/office/officeart/2005/8/layout/hierarchy1"/>
    <dgm:cxn modelId="{65F6F29C-D35B-4ADD-9207-F6755A3C43F0}" type="presParOf" srcId="{45A92202-DF2A-4495-BEB0-DE5FE22662CE}" destId="{D2AA7828-C49C-42E8-AC25-61DF8EF10900}" srcOrd="0" destOrd="0" presId="urn:microsoft.com/office/officeart/2005/8/layout/hierarchy1"/>
    <dgm:cxn modelId="{09759549-6721-4502-9716-AC3618AB0072}" type="presParOf" srcId="{45A92202-DF2A-4495-BEB0-DE5FE22662CE}" destId="{A8A5D558-04C2-4E3E-9F4E-D7F3D819E16D}" srcOrd="1" destOrd="0" presId="urn:microsoft.com/office/officeart/2005/8/layout/hierarchy1"/>
    <dgm:cxn modelId="{4FE7B66D-D3F0-4881-A081-4BBA2C94E842}" type="presParOf" srcId="{4A49E7A5-C028-4C04-96E7-9CB7C3D2E62B}" destId="{F1348CFF-FB29-4E6E-B317-78F2388EE3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4400" b="1" dirty="0"/>
            <a:t>AKO UČENIK NE PRILOŽI DOKAZE O OPRAVDANOSTI IZOSTANKA U PROPISANOM ROKU, DUŽAN JE PLATITI NAKNADU ZA TROŠKOVE POLAGANJA </a:t>
          </a:r>
          <a:r>
            <a:rPr lang="hr-HR" sz="4400" b="1" dirty="0" smtClean="0"/>
            <a:t>ISPITA</a:t>
          </a:r>
          <a:endParaRPr lang="en-US" sz="4400" b="1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1"/>
      <dgm:spPr/>
    </dgm:pt>
    <dgm:pt modelId="{22E64179-E53F-4B12-A4AC-C30AAAEA2ABE}" type="pres">
      <dgm:prSet presAssocID="{834F83AC-C1C0-438F-9C0C-778C9B31D4D3}" presName="text" presStyleLbl="fgAcc0" presStyleIdx="0" presStyleCnt="1" custScaleX="271506" custScaleY="19191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</dgm:ptLst>
  <dgm:cxnLst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23268-BE64-4D3A-ABBB-853FD93DE2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0ED56F-23FC-41F0-9938-C92564198CCD}">
      <dgm:prSet custT="1"/>
      <dgm:spPr/>
      <dgm:t>
        <a:bodyPr/>
        <a:lstStyle/>
        <a:p>
          <a:pPr rtl="0"/>
          <a:r>
            <a:rPr lang="hr-HR" sz="3200" b="1" dirty="0" smtClean="0"/>
            <a:t>Izvan i unutar ustanove poželjan je </a:t>
          </a:r>
          <a:r>
            <a:rPr lang="hr-HR" sz="3200" b="1" dirty="0" smtClean="0">
              <a:solidFill>
                <a:srgbClr val="FF0000"/>
              </a:solidFill>
            </a:rPr>
            <a:t>fizički razmak od 2 metra </a:t>
          </a:r>
          <a:endParaRPr lang="hr-HR" sz="3200" b="1" dirty="0">
            <a:solidFill>
              <a:srgbClr val="FF0000"/>
            </a:solidFill>
          </a:endParaRPr>
        </a:p>
      </dgm:t>
    </dgm:pt>
    <dgm:pt modelId="{1F478293-68A5-4ECE-B525-2345CD52D317}" type="parTrans" cxnId="{BA4705C6-43FE-4FE9-ABA2-88BAF5983729}">
      <dgm:prSet/>
      <dgm:spPr/>
      <dgm:t>
        <a:bodyPr/>
        <a:lstStyle/>
        <a:p>
          <a:endParaRPr lang="hr-HR"/>
        </a:p>
      </dgm:t>
    </dgm:pt>
    <dgm:pt modelId="{AC73FE8C-86FC-47A2-9D81-E13BCE498BAD}" type="sibTrans" cxnId="{BA4705C6-43FE-4FE9-ABA2-88BAF5983729}">
      <dgm:prSet/>
      <dgm:spPr/>
      <dgm:t>
        <a:bodyPr/>
        <a:lstStyle/>
        <a:p>
          <a:endParaRPr lang="hr-HR"/>
        </a:p>
      </dgm:t>
    </dgm:pt>
    <dgm:pt modelId="{C6F12D73-F007-47C9-B09F-F87FBBB08759}">
      <dgm:prSet custT="1"/>
      <dgm:spPr/>
      <dgm:t>
        <a:bodyPr/>
        <a:lstStyle/>
        <a:p>
          <a:pPr rtl="0"/>
          <a:r>
            <a:rPr lang="hr-HR" sz="3200" b="1" dirty="0" smtClean="0"/>
            <a:t>Prije </a:t>
          </a:r>
          <a:r>
            <a:rPr lang="hr-HR" sz="3200" b="1" dirty="0" smtClean="0"/>
            <a:t>dolaska u školu </a:t>
          </a:r>
          <a:r>
            <a:rPr lang="hr-HR" sz="3200" b="1" dirty="0" smtClean="0">
              <a:solidFill>
                <a:srgbClr val="FF0000"/>
              </a:solidFill>
            </a:rPr>
            <a:t>izmjeriti tjelesnu temperaturu, </a:t>
          </a:r>
          <a:r>
            <a:rPr lang="hr-HR" sz="3200" b="1" dirty="0" smtClean="0">
              <a:solidFill>
                <a:srgbClr val="FF0000"/>
              </a:solidFill>
            </a:rPr>
            <a:t>obvezno ponijeti </a:t>
          </a:r>
          <a:r>
            <a:rPr lang="hr-HR" sz="3200" b="1" dirty="0" smtClean="0">
              <a:solidFill>
                <a:srgbClr val="FF0000"/>
              </a:solidFill>
            </a:rPr>
            <a:t>zaštitnu masku </a:t>
          </a:r>
          <a:r>
            <a:rPr lang="hr-HR" sz="3200" b="1" dirty="0" smtClean="0"/>
            <a:t>(osim onih koji imaju izuzeće od nošenja maske uz potvrdu liječnika) i </a:t>
          </a:r>
          <a:r>
            <a:rPr lang="hr-HR" sz="3200" b="1" dirty="0" smtClean="0">
              <a:solidFill>
                <a:srgbClr val="FF0000"/>
              </a:solidFill>
            </a:rPr>
            <a:t>pribor potreban za ispit</a:t>
          </a:r>
          <a:endParaRPr lang="hr-HR" sz="3200" b="1" dirty="0">
            <a:solidFill>
              <a:srgbClr val="FF0000"/>
            </a:solidFill>
          </a:endParaRPr>
        </a:p>
      </dgm:t>
    </dgm:pt>
    <dgm:pt modelId="{D2E713A5-DA13-4987-B253-15A9F6F8745C}" type="parTrans" cxnId="{D681F50F-4FDF-41FC-8298-3D02A40F5B4A}">
      <dgm:prSet/>
      <dgm:spPr/>
      <dgm:t>
        <a:bodyPr/>
        <a:lstStyle/>
        <a:p>
          <a:endParaRPr lang="hr-HR"/>
        </a:p>
      </dgm:t>
    </dgm:pt>
    <dgm:pt modelId="{B867D9E9-4891-4178-A81D-83B2FC8A53C5}" type="sibTrans" cxnId="{D681F50F-4FDF-41FC-8298-3D02A40F5B4A}">
      <dgm:prSet/>
      <dgm:spPr/>
      <dgm:t>
        <a:bodyPr/>
        <a:lstStyle/>
        <a:p>
          <a:endParaRPr lang="hr-HR"/>
        </a:p>
      </dgm:t>
    </dgm:pt>
    <dgm:pt modelId="{83E5AD9A-9DF8-4BF9-96A1-D1628586858E}" type="pres">
      <dgm:prSet presAssocID="{FA323268-BE64-4D3A-ABBB-853FD93DE2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1F569B5-3800-4E81-ADA5-C4E3F45AD42D}" type="pres">
      <dgm:prSet presAssocID="{6D0ED56F-23FC-41F0-9938-C92564198CCD}" presName="hierRoot1" presStyleCnt="0"/>
      <dgm:spPr/>
    </dgm:pt>
    <dgm:pt modelId="{C480C290-7AA7-41A1-8596-491CFA122253}" type="pres">
      <dgm:prSet presAssocID="{6D0ED56F-23FC-41F0-9938-C92564198CCD}" presName="composite" presStyleCnt="0"/>
      <dgm:spPr/>
    </dgm:pt>
    <dgm:pt modelId="{8105A9E1-734B-4CC9-95FB-50009994A66E}" type="pres">
      <dgm:prSet presAssocID="{6D0ED56F-23FC-41F0-9938-C92564198CCD}" presName="background" presStyleLbl="node0" presStyleIdx="0" presStyleCnt="2"/>
      <dgm:spPr/>
    </dgm:pt>
    <dgm:pt modelId="{9B579787-3914-441A-98CD-7DEC4EC83468}" type="pres">
      <dgm:prSet presAssocID="{6D0ED56F-23FC-41F0-9938-C92564198CCD}" presName="text" presStyleLbl="fgAcc0" presStyleIdx="0" presStyleCnt="2" custScaleX="180629" custScaleY="350204" custLinFactNeighborX="-13359" custLinFactNeighborY="-2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C4E3FF8-450B-4F44-A1C9-B13DAFA47F2C}" type="pres">
      <dgm:prSet presAssocID="{6D0ED56F-23FC-41F0-9938-C92564198CCD}" presName="hierChild2" presStyleCnt="0"/>
      <dgm:spPr/>
    </dgm:pt>
    <dgm:pt modelId="{D736E61D-F134-4BE5-B373-42E6C2AE62E8}" type="pres">
      <dgm:prSet presAssocID="{C6F12D73-F007-47C9-B09F-F87FBBB08759}" presName="hierRoot1" presStyleCnt="0"/>
      <dgm:spPr/>
    </dgm:pt>
    <dgm:pt modelId="{7E5602C6-7050-4B4C-A8B6-6A1DC1EEC32B}" type="pres">
      <dgm:prSet presAssocID="{C6F12D73-F007-47C9-B09F-F87FBBB08759}" presName="composite" presStyleCnt="0"/>
      <dgm:spPr/>
    </dgm:pt>
    <dgm:pt modelId="{2335AF52-70E1-4DD5-B984-C4BEFCB5F9EB}" type="pres">
      <dgm:prSet presAssocID="{C6F12D73-F007-47C9-B09F-F87FBBB08759}" presName="background" presStyleLbl="node0" presStyleIdx="1" presStyleCnt="2"/>
      <dgm:spPr/>
    </dgm:pt>
    <dgm:pt modelId="{03E97CFA-DA62-403D-9223-2A3C0CFBD1F9}" type="pres">
      <dgm:prSet presAssocID="{C6F12D73-F007-47C9-B09F-F87FBBB08759}" presName="text" presStyleLbl="fgAcc0" presStyleIdx="1" presStyleCnt="2" custScaleX="254054" custScaleY="346093" custLinFactNeighborX="-983" custLinFactNeighborY="2469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2787800-082D-439B-972A-BD923D301960}" type="pres">
      <dgm:prSet presAssocID="{C6F12D73-F007-47C9-B09F-F87FBBB08759}" presName="hierChild2" presStyleCnt="0"/>
      <dgm:spPr/>
    </dgm:pt>
  </dgm:ptLst>
  <dgm:cxnLst>
    <dgm:cxn modelId="{D681F50F-4FDF-41FC-8298-3D02A40F5B4A}" srcId="{FA323268-BE64-4D3A-ABBB-853FD93DE2CA}" destId="{C6F12D73-F007-47C9-B09F-F87FBBB08759}" srcOrd="1" destOrd="0" parTransId="{D2E713A5-DA13-4987-B253-15A9F6F8745C}" sibTransId="{B867D9E9-4891-4178-A81D-83B2FC8A53C5}"/>
    <dgm:cxn modelId="{0B72979C-A812-4A38-A15A-282122B80C95}" type="presOf" srcId="{6D0ED56F-23FC-41F0-9938-C92564198CCD}" destId="{9B579787-3914-441A-98CD-7DEC4EC83468}" srcOrd="0" destOrd="0" presId="urn:microsoft.com/office/officeart/2005/8/layout/hierarchy1"/>
    <dgm:cxn modelId="{BA4705C6-43FE-4FE9-ABA2-88BAF5983729}" srcId="{FA323268-BE64-4D3A-ABBB-853FD93DE2CA}" destId="{6D0ED56F-23FC-41F0-9938-C92564198CCD}" srcOrd="0" destOrd="0" parTransId="{1F478293-68A5-4ECE-B525-2345CD52D317}" sibTransId="{AC73FE8C-86FC-47A2-9D81-E13BCE498BAD}"/>
    <dgm:cxn modelId="{C1A86335-9011-4A11-AF58-1EBB50479A41}" type="presOf" srcId="{C6F12D73-F007-47C9-B09F-F87FBBB08759}" destId="{03E97CFA-DA62-403D-9223-2A3C0CFBD1F9}" srcOrd="0" destOrd="0" presId="urn:microsoft.com/office/officeart/2005/8/layout/hierarchy1"/>
    <dgm:cxn modelId="{F157D86D-F879-49F2-BE9A-632294565653}" type="presOf" srcId="{FA323268-BE64-4D3A-ABBB-853FD93DE2CA}" destId="{83E5AD9A-9DF8-4BF9-96A1-D1628586858E}" srcOrd="0" destOrd="0" presId="urn:microsoft.com/office/officeart/2005/8/layout/hierarchy1"/>
    <dgm:cxn modelId="{156CC6C3-C72C-4A14-A5C8-972C5C2EA5A3}" type="presParOf" srcId="{83E5AD9A-9DF8-4BF9-96A1-D1628586858E}" destId="{91F569B5-3800-4E81-ADA5-C4E3F45AD42D}" srcOrd="0" destOrd="0" presId="urn:microsoft.com/office/officeart/2005/8/layout/hierarchy1"/>
    <dgm:cxn modelId="{9EAEFB2B-C6E9-496E-9AD4-FD6E0013B2D9}" type="presParOf" srcId="{91F569B5-3800-4E81-ADA5-C4E3F45AD42D}" destId="{C480C290-7AA7-41A1-8596-491CFA122253}" srcOrd="0" destOrd="0" presId="urn:microsoft.com/office/officeart/2005/8/layout/hierarchy1"/>
    <dgm:cxn modelId="{166E2F21-7F97-4683-BB4A-D29EB874827B}" type="presParOf" srcId="{C480C290-7AA7-41A1-8596-491CFA122253}" destId="{8105A9E1-734B-4CC9-95FB-50009994A66E}" srcOrd="0" destOrd="0" presId="urn:microsoft.com/office/officeart/2005/8/layout/hierarchy1"/>
    <dgm:cxn modelId="{E4DCA556-4C99-45DA-8509-C9BE96854713}" type="presParOf" srcId="{C480C290-7AA7-41A1-8596-491CFA122253}" destId="{9B579787-3914-441A-98CD-7DEC4EC83468}" srcOrd="1" destOrd="0" presId="urn:microsoft.com/office/officeart/2005/8/layout/hierarchy1"/>
    <dgm:cxn modelId="{A3D2946F-4B72-4CE4-8DAD-3FD182F1AE42}" type="presParOf" srcId="{91F569B5-3800-4E81-ADA5-C4E3F45AD42D}" destId="{FC4E3FF8-450B-4F44-A1C9-B13DAFA47F2C}" srcOrd="1" destOrd="0" presId="urn:microsoft.com/office/officeart/2005/8/layout/hierarchy1"/>
    <dgm:cxn modelId="{5AA73A8A-3F4A-4F58-9F06-16BE8692E18C}" type="presParOf" srcId="{83E5AD9A-9DF8-4BF9-96A1-D1628586858E}" destId="{D736E61D-F134-4BE5-B373-42E6C2AE62E8}" srcOrd="1" destOrd="0" presId="urn:microsoft.com/office/officeart/2005/8/layout/hierarchy1"/>
    <dgm:cxn modelId="{E4279386-81E6-43F1-B4B2-CCFE4907614B}" type="presParOf" srcId="{D736E61D-F134-4BE5-B373-42E6C2AE62E8}" destId="{7E5602C6-7050-4B4C-A8B6-6A1DC1EEC32B}" srcOrd="0" destOrd="0" presId="urn:microsoft.com/office/officeart/2005/8/layout/hierarchy1"/>
    <dgm:cxn modelId="{FDDB2A6C-0169-4691-9487-4E4F7F4FD93A}" type="presParOf" srcId="{7E5602C6-7050-4B4C-A8B6-6A1DC1EEC32B}" destId="{2335AF52-70E1-4DD5-B984-C4BEFCB5F9EB}" srcOrd="0" destOrd="0" presId="urn:microsoft.com/office/officeart/2005/8/layout/hierarchy1"/>
    <dgm:cxn modelId="{32AF63FB-CCD9-422D-85A0-F14CE9E0FBFF}" type="presParOf" srcId="{7E5602C6-7050-4B4C-A8B6-6A1DC1EEC32B}" destId="{03E97CFA-DA62-403D-9223-2A3C0CFBD1F9}" srcOrd="1" destOrd="0" presId="urn:microsoft.com/office/officeart/2005/8/layout/hierarchy1"/>
    <dgm:cxn modelId="{E9438D47-5B4D-4AAE-AA75-E6F742EA0D4B}" type="presParOf" srcId="{D736E61D-F134-4BE5-B373-42E6C2AE62E8}" destId="{12787800-082D-439B-972A-BD923D3019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96D55-46BC-4CCD-9545-282A814EAC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181B592-4A29-4326-8ADB-D824708266EE}">
      <dgm:prSet custT="1"/>
      <dgm:spPr/>
      <dgm:t>
        <a:bodyPr/>
        <a:lstStyle/>
        <a:p>
          <a:pPr rtl="0"/>
          <a:r>
            <a:rPr lang="hr-HR" sz="2800" b="1" dirty="0" smtClean="0"/>
            <a:t>Sve prisutne osobe obvezno moraju nositi maske (osim osoba koje imaju izuzeće) </a:t>
          </a:r>
          <a:endParaRPr lang="hr-HR" sz="2800" b="1" dirty="0"/>
        </a:p>
      </dgm:t>
    </dgm:pt>
    <dgm:pt modelId="{F6C0D59C-74AE-446D-9D6E-6BC4E9F3A7DF}" type="parTrans" cxnId="{BCB6CA53-9767-4991-8EC9-7B7070E4AD18}">
      <dgm:prSet/>
      <dgm:spPr/>
      <dgm:t>
        <a:bodyPr/>
        <a:lstStyle/>
        <a:p>
          <a:endParaRPr lang="hr-HR"/>
        </a:p>
      </dgm:t>
    </dgm:pt>
    <dgm:pt modelId="{F466F4E9-AF63-41BF-9549-68E9CB9E23E2}" type="sibTrans" cxnId="{BCB6CA53-9767-4991-8EC9-7B7070E4AD18}">
      <dgm:prSet/>
      <dgm:spPr/>
      <dgm:t>
        <a:bodyPr/>
        <a:lstStyle/>
        <a:p>
          <a:endParaRPr lang="hr-HR"/>
        </a:p>
      </dgm:t>
    </dgm:pt>
    <dgm:pt modelId="{E6C34076-5A70-4CA3-ACEE-50C29D975DE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hr-HR" sz="2800" b="1" dirty="0" smtClean="0"/>
            <a:t> </a:t>
          </a:r>
          <a:endParaRPr lang="hr-HR" sz="2800" b="1" dirty="0"/>
        </a:p>
      </dgm:t>
    </dgm:pt>
    <dgm:pt modelId="{1086D903-6263-429D-A609-EAAACC3D8558}" type="parTrans" cxnId="{2F3B72CA-643B-4C18-8E46-4D86A2EEDD7E}">
      <dgm:prSet/>
      <dgm:spPr/>
      <dgm:t>
        <a:bodyPr/>
        <a:lstStyle/>
        <a:p>
          <a:endParaRPr lang="hr-HR"/>
        </a:p>
      </dgm:t>
    </dgm:pt>
    <dgm:pt modelId="{11867351-5052-4F2E-8154-8F00AB840910}" type="sibTrans" cxnId="{2F3B72CA-643B-4C18-8E46-4D86A2EEDD7E}">
      <dgm:prSet/>
      <dgm:spPr/>
      <dgm:t>
        <a:bodyPr/>
        <a:lstStyle/>
        <a:p>
          <a:endParaRPr lang="hr-HR"/>
        </a:p>
      </dgm:t>
    </dgm:pt>
    <dgm:pt modelId="{F578E461-DDBB-4D3A-BCDD-049D3D4B3C18}">
      <dgm:prSet custT="1"/>
      <dgm:spPr/>
      <dgm:t>
        <a:bodyPr/>
        <a:lstStyle/>
        <a:p>
          <a:pPr rtl="0"/>
          <a:r>
            <a:rPr lang="hr-HR" sz="2800" dirty="0" smtClean="0">
              <a:solidFill>
                <a:srgbClr val="FF0000"/>
              </a:solidFill>
            </a:rPr>
            <a:t>Učenik </a:t>
          </a:r>
          <a:r>
            <a:rPr lang="hr-HR" sz="2800" dirty="0" smtClean="0">
              <a:solidFill>
                <a:srgbClr val="FF0000"/>
              </a:solidFill>
            </a:rPr>
            <a:t>koji odbije nositi masku, a za to nema potvrdu liječnika o izuzeću </a:t>
          </a:r>
          <a:r>
            <a:rPr lang="hr-HR" sz="2800" b="1" dirty="0" smtClean="0">
              <a:solidFill>
                <a:srgbClr val="FF0000"/>
              </a:solidFill>
            </a:rPr>
            <a:t>ne može polagati ispite državne mature </a:t>
          </a:r>
          <a:r>
            <a:rPr lang="hr-HR" sz="2300" dirty="0" smtClean="0"/>
            <a:t/>
          </a:r>
          <a:br>
            <a:rPr lang="hr-HR" sz="2300" dirty="0" smtClean="0"/>
          </a:br>
          <a:endParaRPr lang="hr-HR" sz="2300" dirty="0"/>
        </a:p>
      </dgm:t>
    </dgm:pt>
    <dgm:pt modelId="{F6254D9F-8AF8-487F-985E-AEA7A1F72087}" type="parTrans" cxnId="{5F87D971-643A-4517-9D63-14FAA2DCF1B7}">
      <dgm:prSet/>
      <dgm:spPr/>
      <dgm:t>
        <a:bodyPr/>
        <a:lstStyle/>
        <a:p>
          <a:endParaRPr lang="hr-HR"/>
        </a:p>
      </dgm:t>
    </dgm:pt>
    <dgm:pt modelId="{F3CFB0FC-4B70-4458-AA74-7A242E243FEA}" type="sibTrans" cxnId="{5F87D971-643A-4517-9D63-14FAA2DCF1B7}">
      <dgm:prSet/>
      <dgm:spPr/>
      <dgm:t>
        <a:bodyPr/>
        <a:lstStyle/>
        <a:p>
          <a:endParaRPr lang="hr-HR"/>
        </a:p>
      </dgm:t>
    </dgm:pt>
    <dgm:pt modelId="{5D5BA41C-F460-4594-9690-4AAD07184569}" type="pres">
      <dgm:prSet presAssocID="{54B96D55-46BC-4CCD-9545-282A814EAC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A034ED7-7CED-4FCC-9029-E692CFFF5475}" type="pres">
      <dgm:prSet presAssocID="{A181B592-4A29-4326-8ADB-D824708266EE}" presName="hierRoot1" presStyleCnt="0"/>
      <dgm:spPr/>
    </dgm:pt>
    <dgm:pt modelId="{DF013007-4344-4261-BC43-C588DE877FC4}" type="pres">
      <dgm:prSet presAssocID="{A181B592-4A29-4326-8ADB-D824708266EE}" presName="composite" presStyleCnt="0"/>
      <dgm:spPr/>
    </dgm:pt>
    <dgm:pt modelId="{1138D9C3-54CF-4DBF-BB81-7F4110FE3ADA}" type="pres">
      <dgm:prSet presAssocID="{A181B592-4A29-4326-8ADB-D824708266EE}" presName="background" presStyleLbl="node0" presStyleIdx="0" presStyleCnt="3"/>
      <dgm:spPr/>
    </dgm:pt>
    <dgm:pt modelId="{C92F4DE5-DE9A-42DA-8DEE-705581B60D58}" type="pres">
      <dgm:prSet presAssocID="{A181B592-4A29-4326-8ADB-D824708266EE}" presName="text" presStyleLbl="fgAcc0" presStyleIdx="0" presStyleCnt="3" custScaleY="22845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3825BBF-E5F5-4F60-8202-3F6819DFA41E}" type="pres">
      <dgm:prSet presAssocID="{A181B592-4A29-4326-8ADB-D824708266EE}" presName="hierChild2" presStyleCnt="0"/>
      <dgm:spPr/>
    </dgm:pt>
    <dgm:pt modelId="{5C2BC15A-6420-44E9-BBA5-B360170ABAF5}" type="pres">
      <dgm:prSet presAssocID="{E6C34076-5A70-4CA3-ACEE-50C29D975DEA}" presName="hierRoot1" presStyleCnt="0"/>
      <dgm:spPr/>
    </dgm:pt>
    <dgm:pt modelId="{B809F337-7BE9-46FB-9424-750C6346EC74}" type="pres">
      <dgm:prSet presAssocID="{E6C34076-5A70-4CA3-ACEE-50C29D975DEA}" presName="composite" presStyleCnt="0"/>
      <dgm:spPr/>
    </dgm:pt>
    <dgm:pt modelId="{06B6D4A8-EB29-4E06-886D-325CB2EEE30B}" type="pres">
      <dgm:prSet presAssocID="{E6C34076-5A70-4CA3-ACEE-50C29D975DEA}" presName="background" presStyleLbl="node0" presStyleIdx="1" presStyleCnt="3"/>
      <dgm:spPr/>
    </dgm:pt>
    <dgm:pt modelId="{CAB23AF8-3197-4336-9D99-E829C66FA01B}" type="pres">
      <dgm:prSet presAssocID="{E6C34076-5A70-4CA3-ACEE-50C29D975DEA}" presName="text" presStyleLbl="fgAcc0" presStyleIdx="1" presStyleCnt="3" custScaleX="128330" custScaleY="230109" custLinFactNeighborX="-3986" custLinFactNeighborY="8113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CD0E77C-63FD-43B5-AF57-5339E4CE51F3}" type="pres">
      <dgm:prSet presAssocID="{E6C34076-5A70-4CA3-ACEE-50C29D975DEA}" presName="hierChild2" presStyleCnt="0"/>
      <dgm:spPr/>
    </dgm:pt>
    <dgm:pt modelId="{D7C1997B-F6C6-4355-AC69-A0CE300752DE}" type="pres">
      <dgm:prSet presAssocID="{F578E461-DDBB-4D3A-BCDD-049D3D4B3C18}" presName="hierRoot1" presStyleCnt="0"/>
      <dgm:spPr/>
    </dgm:pt>
    <dgm:pt modelId="{7736A675-6B4E-4C2E-87B6-D5B320D052DA}" type="pres">
      <dgm:prSet presAssocID="{F578E461-DDBB-4D3A-BCDD-049D3D4B3C18}" presName="composite" presStyleCnt="0"/>
      <dgm:spPr/>
    </dgm:pt>
    <dgm:pt modelId="{E8DD2B57-3E51-4152-ADCA-758796D3D604}" type="pres">
      <dgm:prSet presAssocID="{F578E461-DDBB-4D3A-BCDD-049D3D4B3C18}" presName="background" presStyleLbl="node0" presStyleIdx="2" presStyleCnt="3"/>
      <dgm:spPr/>
    </dgm:pt>
    <dgm:pt modelId="{1BD84361-0DE8-4472-93A7-1169D30754D4}" type="pres">
      <dgm:prSet presAssocID="{F578E461-DDBB-4D3A-BCDD-049D3D4B3C18}" presName="text" presStyleLbl="fgAcc0" presStyleIdx="2" presStyleCnt="3" custScaleX="111261" custScaleY="26564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6580F57-DFC5-47ED-8384-E284339A53A9}" type="pres">
      <dgm:prSet presAssocID="{F578E461-DDBB-4D3A-BCDD-049D3D4B3C18}" presName="hierChild2" presStyleCnt="0"/>
      <dgm:spPr/>
    </dgm:pt>
  </dgm:ptLst>
  <dgm:cxnLst>
    <dgm:cxn modelId="{2F3B72CA-643B-4C18-8E46-4D86A2EEDD7E}" srcId="{54B96D55-46BC-4CCD-9545-282A814EAC39}" destId="{E6C34076-5A70-4CA3-ACEE-50C29D975DEA}" srcOrd="1" destOrd="0" parTransId="{1086D903-6263-429D-A609-EAAACC3D8558}" sibTransId="{11867351-5052-4F2E-8154-8F00AB840910}"/>
    <dgm:cxn modelId="{B05589E8-B9EB-492D-A50C-54B20AA9AE53}" type="presOf" srcId="{F578E461-DDBB-4D3A-BCDD-049D3D4B3C18}" destId="{1BD84361-0DE8-4472-93A7-1169D30754D4}" srcOrd="0" destOrd="0" presId="urn:microsoft.com/office/officeart/2005/8/layout/hierarchy1"/>
    <dgm:cxn modelId="{5AE3B2EB-15E2-473D-8EBB-9A64BBA9F519}" type="presOf" srcId="{E6C34076-5A70-4CA3-ACEE-50C29D975DEA}" destId="{CAB23AF8-3197-4336-9D99-E829C66FA01B}" srcOrd="0" destOrd="0" presId="urn:microsoft.com/office/officeart/2005/8/layout/hierarchy1"/>
    <dgm:cxn modelId="{06E44853-5B57-46E3-B04B-8156087622A0}" type="presOf" srcId="{A181B592-4A29-4326-8ADB-D824708266EE}" destId="{C92F4DE5-DE9A-42DA-8DEE-705581B60D58}" srcOrd="0" destOrd="0" presId="urn:microsoft.com/office/officeart/2005/8/layout/hierarchy1"/>
    <dgm:cxn modelId="{BCB6CA53-9767-4991-8EC9-7B7070E4AD18}" srcId="{54B96D55-46BC-4CCD-9545-282A814EAC39}" destId="{A181B592-4A29-4326-8ADB-D824708266EE}" srcOrd="0" destOrd="0" parTransId="{F6C0D59C-74AE-446D-9D6E-6BC4E9F3A7DF}" sibTransId="{F466F4E9-AF63-41BF-9549-68E9CB9E23E2}"/>
    <dgm:cxn modelId="{5F87D971-643A-4517-9D63-14FAA2DCF1B7}" srcId="{54B96D55-46BC-4CCD-9545-282A814EAC39}" destId="{F578E461-DDBB-4D3A-BCDD-049D3D4B3C18}" srcOrd="2" destOrd="0" parTransId="{F6254D9F-8AF8-487F-985E-AEA7A1F72087}" sibTransId="{F3CFB0FC-4B70-4458-AA74-7A242E243FEA}"/>
    <dgm:cxn modelId="{F724BEF4-14EC-46FB-B3B7-BBBBD5920F42}" type="presOf" srcId="{54B96D55-46BC-4CCD-9545-282A814EAC39}" destId="{5D5BA41C-F460-4594-9690-4AAD07184569}" srcOrd="0" destOrd="0" presId="urn:microsoft.com/office/officeart/2005/8/layout/hierarchy1"/>
    <dgm:cxn modelId="{DD54EB83-7432-4EB6-B48C-C2BB448BF3F1}" type="presParOf" srcId="{5D5BA41C-F460-4594-9690-4AAD07184569}" destId="{7A034ED7-7CED-4FCC-9029-E692CFFF5475}" srcOrd="0" destOrd="0" presId="urn:microsoft.com/office/officeart/2005/8/layout/hierarchy1"/>
    <dgm:cxn modelId="{F32019D5-B01B-428E-80F4-D8FAE5666F72}" type="presParOf" srcId="{7A034ED7-7CED-4FCC-9029-E692CFFF5475}" destId="{DF013007-4344-4261-BC43-C588DE877FC4}" srcOrd="0" destOrd="0" presId="urn:microsoft.com/office/officeart/2005/8/layout/hierarchy1"/>
    <dgm:cxn modelId="{1DB09A1B-DB0F-4B8C-8762-027464048B80}" type="presParOf" srcId="{DF013007-4344-4261-BC43-C588DE877FC4}" destId="{1138D9C3-54CF-4DBF-BB81-7F4110FE3ADA}" srcOrd="0" destOrd="0" presId="urn:microsoft.com/office/officeart/2005/8/layout/hierarchy1"/>
    <dgm:cxn modelId="{AC2B5510-11B5-432F-8485-979A8889AB98}" type="presParOf" srcId="{DF013007-4344-4261-BC43-C588DE877FC4}" destId="{C92F4DE5-DE9A-42DA-8DEE-705581B60D58}" srcOrd="1" destOrd="0" presId="urn:microsoft.com/office/officeart/2005/8/layout/hierarchy1"/>
    <dgm:cxn modelId="{A25F14C0-DE3C-403F-85E6-AEF72AA540FF}" type="presParOf" srcId="{7A034ED7-7CED-4FCC-9029-E692CFFF5475}" destId="{03825BBF-E5F5-4F60-8202-3F6819DFA41E}" srcOrd="1" destOrd="0" presId="urn:microsoft.com/office/officeart/2005/8/layout/hierarchy1"/>
    <dgm:cxn modelId="{476E24D1-64EF-4697-8E41-FD0EE0A55ED6}" type="presParOf" srcId="{5D5BA41C-F460-4594-9690-4AAD07184569}" destId="{5C2BC15A-6420-44E9-BBA5-B360170ABAF5}" srcOrd="1" destOrd="0" presId="urn:microsoft.com/office/officeart/2005/8/layout/hierarchy1"/>
    <dgm:cxn modelId="{38638334-93EB-410C-B4BE-4EF995AC5F27}" type="presParOf" srcId="{5C2BC15A-6420-44E9-BBA5-B360170ABAF5}" destId="{B809F337-7BE9-46FB-9424-750C6346EC74}" srcOrd="0" destOrd="0" presId="urn:microsoft.com/office/officeart/2005/8/layout/hierarchy1"/>
    <dgm:cxn modelId="{63681DD8-545A-42EA-B3D8-2A8341708FAE}" type="presParOf" srcId="{B809F337-7BE9-46FB-9424-750C6346EC74}" destId="{06B6D4A8-EB29-4E06-886D-325CB2EEE30B}" srcOrd="0" destOrd="0" presId="urn:microsoft.com/office/officeart/2005/8/layout/hierarchy1"/>
    <dgm:cxn modelId="{4F97EF96-0305-4648-A418-EB194680836A}" type="presParOf" srcId="{B809F337-7BE9-46FB-9424-750C6346EC74}" destId="{CAB23AF8-3197-4336-9D99-E829C66FA01B}" srcOrd="1" destOrd="0" presId="urn:microsoft.com/office/officeart/2005/8/layout/hierarchy1"/>
    <dgm:cxn modelId="{382101F7-B2D9-4C61-8680-FB7390AEC03E}" type="presParOf" srcId="{5C2BC15A-6420-44E9-BBA5-B360170ABAF5}" destId="{2CD0E77C-63FD-43B5-AF57-5339E4CE51F3}" srcOrd="1" destOrd="0" presId="urn:microsoft.com/office/officeart/2005/8/layout/hierarchy1"/>
    <dgm:cxn modelId="{00A87D2A-33A4-4E58-8F33-2650E12832B7}" type="presParOf" srcId="{5D5BA41C-F460-4594-9690-4AAD07184569}" destId="{D7C1997B-F6C6-4355-AC69-A0CE300752DE}" srcOrd="2" destOrd="0" presId="urn:microsoft.com/office/officeart/2005/8/layout/hierarchy1"/>
    <dgm:cxn modelId="{56839878-B441-40B4-A8C8-B9CB147544E1}" type="presParOf" srcId="{D7C1997B-F6C6-4355-AC69-A0CE300752DE}" destId="{7736A675-6B4E-4C2E-87B6-D5B320D052DA}" srcOrd="0" destOrd="0" presId="urn:microsoft.com/office/officeart/2005/8/layout/hierarchy1"/>
    <dgm:cxn modelId="{4F98B34B-8716-4CC3-9B5B-3AB0CD4C29BE}" type="presParOf" srcId="{7736A675-6B4E-4C2E-87B6-D5B320D052DA}" destId="{E8DD2B57-3E51-4152-ADCA-758796D3D604}" srcOrd="0" destOrd="0" presId="urn:microsoft.com/office/officeart/2005/8/layout/hierarchy1"/>
    <dgm:cxn modelId="{BF1A95BF-16F9-4DDD-9F79-6FB8C0CD86FF}" type="presParOf" srcId="{7736A675-6B4E-4C2E-87B6-D5B320D052DA}" destId="{1BD84361-0DE8-4472-93A7-1169D30754D4}" srcOrd="1" destOrd="0" presId="urn:microsoft.com/office/officeart/2005/8/layout/hierarchy1"/>
    <dgm:cxn modelId="{97D59ADF-7CE9-4D7E-9E44-D09FD5A4922B}" type="presParOf" srcId="{D7C1997B-F6C6-4355-AC69-A0CE300752DE}" destId="{86580F57-DFC5-47ED-8384-E284339A53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/>
      <dgm:spPr/>
      <dgm:t>
        <a:bodyPr/>
        <a:lstStyle/>
        <a:p>
          <a:r>
            <a:rPr lang="hr-HR" b="1" dirty="0"/>
            <a:t>S USPJEHOM ZAVRŠENA NASTAVNA GODINA</a:t>
          </a:r>
          <a:endParaRPr lang="en-US" b="1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1"/>
      <dgm:spPr/>
    </dgm:pt>
    <dgm:pt modelId="{22E64179-E53F-4B12-A4AC-C30AAAEA2ABE}" type="pres">
      <dgm:prSet presAssocID="{834F83AC-C1C0-438F-9C0C-778C9B31D4D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</dgm:ptLst>
  <dgm:cxnLst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/>
      <dgm:spPr/>
      <dgm:t>
        <a:bodyPr/>
        <a:lstStyle/>
        <a:p>
          <a:r>
            <a:rPr lang="hr-HR" b="1" dirty="0"/>
            <a:t>Prijepodnevni ispiti: </a:t>
          </a:r>
          <a:r>
            <a:rPr lang="hr-HR" b="1" dirty="0" smtClean="0"/>
            <a:t>9:00</a:t>
          </a:r>
          <a:endParaRPr lang="en-US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/>
      <dgm:spPr/>
      <dgm:t>
        <a:bodyPr/>
        <a:lstStyle/>
        <a:p>
          <a:r>
            <a:rPr lang="hr-HR" b="1" dirty="0"/>
            <a:t>Poslijepodnevni ispiti: 14:00</a:t>
          </a:r>
          <a:endParaRPr lang="en-US" dirty="0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199897" custScaleY="22283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ScaleX="197373" custScaleY="23020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r>
            <a:rPr lang="hr-HR" sz="3500" b="1" dirty="0"/>
            <a:t>U </a:t>
          </a:r>
          <a:r>
            <a:rPr lang="hr-HR" sz="4000" b="1" dirty="0" smtClean="0"/>
            <a:t>8:30</a:t>
          </a:r>
          <a:r>
            <a:rPr lang="hr-HR" sz="3500" b="1" dirty="0" smtClean="0"/>
            <a:t> </a:t>
          </a:r>
          <a:r>
            <a:rPr lang="hr-HR" sz="3500" b="1" dirty="0"/>
            <a:t>za prijepodnevne ispite</a:t>
          </a:r>
          <a:endParaRPr lang="en-US" sz="3500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 custT="1"/>
      <dgm:spPr/>
      <dgm:t>
        <a:bodyPr/>
        <a:lstStyle/>
        <a:p>
          <a:r>
            <a:rPr lang="hr-HR" sz="3500" b="1" dirty="0"/>
            <a:t>U </a:t>
          </a:r>
          <a:r>
            <a:rPr lang="hr-HR" sz="4000" b="1" dirty="0" smtClean="0"/>
            <a:t>13:30</a:t>
          </a:r>
          <a:r>
            <a:rPr lang="hr-HR" sz="3500" b="1" dirty="0" smtClean="0"/>
            <a:t> </a:t>
          </a:r>
          <a:r>
            <a:rPr lang="hr-HR" sz="3500" b="1" dirty="0"/>
            <a:t>za poslijepodnevne ispite</a:t>
          </a:r>
          <a:endParaRPr lang="en-US" sz="3500" dirty="0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126252" custScaleY="11697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ScaleX="118291" custScaleY="10972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4E365D-2CA9-4E92-B7A9-82E5F322F6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0FA8D96-A224-4E45-923B-3FA1CA8AECA8}">
      <dgm:prSet/>
      <dgm:spPr/>
      <dgm:t>
        <a:bodyPr/>
        <a:lstStyle/>
        <a:p>
          <a:pPr rtl="0"/>
          <a:r>
            <a:rPr lang="hr-HR" b="1" dirty="0" smtClean="0"/>
            <a:t> Održavati fizički </a:t>
          </a:r>
          <a:r>
            <a:rPr lang="hr-HR" b="1" dirty="0" smtClean="0"/>
            <a:t>razmak od 2 m</a:t>
          </a:r>
          <a:endParaRPr lang="hr-HR" b="1" dirty="0"/>
        </a:p>
      </dgm:t>
    </dgm:pt>
    <dgm:pt modelId="{B12A49F0-5272-410E-BE26-BD7F7B60FDDE}" type="parTrans" cxnId="{BB23CDBC-714A-432D-BE11-B07B94A9B2D7}">
      <dgm:prSet/>
      <dgm:spPr/>
      <dgm:t>
        <a:bodyPr/>
        <a:lstStyle/>
        <a:p>
          <a:endParaRPr lang="hr-HR"/>
        </a:p>
      </dgm:t>
    </dgm:pt>
    <dgm:pt modelId="{359C5548-C811-4EB1-9AF6-CDF52B868C8D}" type="sibTrans" cxnId="{BB23CDBC-714A-432D-BE11-B07B94A9B2D7}">
      <dgm:prSet/>
      <dgm:spPr/>
      <dgm:t>
        <a:bodyPr/>
        <a:lstStyle/>
        <a:p>
          <a:endParaRPr lang="hr-HR"/>
        </a:p>
      </dgm:t>
    </dgm:pt>
    <dgm:pt modelId="{EE8EC1FE-AEF1-4337-9F65-D30C617A6A82}">
      <dgm:prSet/>
      <dgm:spPr/>
      <dgm:t>
        <a:bodyPr/>
        <a:lstStyle/>
        <a:p>
          <a:r>
            <a:rPr lang="hr-HR" b="1" dirty="0" smtClean="0"/>
            <a:t> </a:t>
          </a:r>
          <a:r>
            <a:rPr lang="hr-HR" b="1" dirty="0" smtClean="0"/>
            <a:t>Staviti </a:t>
          </a:r>
          <a:r>
            <a:rPr lang="hr-HR" b="1" dirty="0" smtClean="0"/>
            <a:t>masku i dezinficirati ruke</a:t>
          </a:r>
          <a:endParaRPr lang="hr-HR" b="1" dirty="0"/>
        </a:p>
      </dgm:t>
    </dgm:pt>
    <dgm:pt modelId="{0180C58C-A4BF-40F7-979A-4208FEE4D7CE}" type="parTrans" cxnId="{87BCB957-875D-4579-82D3-5DA9D9AE0DA2}">
      <dgm:prSet/>
      <dgm:spPr/>
      <dgm:t>
        <a:bodyPr/>
        <a:lstStyle/>
        <a:p>
          <a:endParaRPr lang="hr-HR"/>
        </a:p>
      </dgm:t>
    </dgm:pt>
    <dgm:pt modelId="{D10A4684-469E-415A-8C8B-6A7B38AD4D4B}" type="sibTrans" cxnId="{87BCB957-875D-4579-82D3-5DA9D9AE0DA2}">
      <dgm:prSet/>
      <dgm:spPr/>
      <dgm:t>
        <a:bodyPr/>
        <a:lstStyle/>
        <a:p>
          <a:endParaRPr lang="hr-HR"/>
        </a:p>
      </dgm:t>
    </dgm:pt>
    <dgm:pt modelId="{D153F307-A347-427B-87DB-E0067CA88D5B}">
      <dgm:prSet/>
      <dgm:spPr/>
      <dgm:t>
        <a:bodyPr/>
        <a:lstStyle/>
        <a:p>
          <a:r>
            <a:rPr lang="hr-HR" b="1" dirty="0" smtClean="0"/>
            <a:t>Nastaviti ravno prema ispitnoj prostoriji u kojoj</a:t>
          </a:r>
          <a:br>
            <a:rPr lang="hr-HR" b="1" dirty="0" smtClean="0"/>
          </a:br>
          <a:r>
            <a:rPr lang="hr-HR" b="1" dirty="0" smtClean="0"/>
            <a:t>se piše ispit </a:t>
          </a:r>
          <a:br>
            <a:rPr lang="hr-HR" b="1" dirty="0" smtClean="0"/>
          </a:br>
          <a:endParaRPr lang="hr-HR" b="1" dirty="0"/>
        </a:p>
      </dgm:t>
    </dgm:pt>
    <dgm:pt modelId="{1BFEEA55-2825-451E-9A3C-50E337213478}" type="parTrans" cxnId="{53A178DE-7EC4-4A5C-B0D5-CE7482D2DBE8}">
      <dgm:prSet/>
      <dgm:spPr/>
      <dgm:t>
        <a:bodyPr/>
        <a:lstStyle/>
        <a:p>
          <a:endParaRPr lang="hr-HR"/>
        </a:p>
      </dgm:t>
    </dgm:pt>
    <dgm:pt modelId="{9A398445-25D8-4837-938E-15E4A369B3FD}" type="sibTrans" cxnId="{53A178DE-7EC4-4A5C-B0D5-CE7482D2DBE8}">
      <dgm:prSet/>
      <dgm:spPr/>
      <dgm:t>
        <a:bodyPr/>
        <a:lstStyle/>
        <a:p>
          <a:endParaRPr lang="hr-HR"/>
        </a:p>
      </dgm:t>
    </dgm:pt>
    <dgm:pt modelId="{41A11F0B-5246-48CF-A093-6551C848A1E8}" type="pres">
      <dgm:prSet presAssocID="{4D4E365D-2CA9-4E92-B7A9-82E5F322F6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05555D4-A03D-4577-B076-F51D36DB6963}" type="pres">
      <dgm:prSet presAssocID="{E0FA8D96-A224-4E45-923B-3FA1CA8AECA8}" presName="hierRoot1" presStyleCnt="0"/>
      <dgm:spPr/>
    </dgm:pt>
    <dgm:pt modelId="{C59C6DF5-5446-49B7-A233-499B3ADBB1F1}" type="pres">
      <dgm:prSet presAssocID="{E0FA8D96-A224-4E45-923B-3FA1CA8AECA8}" presName="composite" presStyleCnt="0"/>
      <dgm:spPr/>
    </dgm:pt>
    <dgm:pt modelId="{FD058699-F4AF-476F-B6E4-526D9FB1E300}" type="pres">
      <dgm:prSet presAssocID="{E0FA8D96-A224-4E45-923B-3FA1CA8AECA8}" presName="background" presStyleLbl="node0" presStyleIdx="0" presStyleCnt="3"/>
      <dgm:spPr/>
    </dgm:pt>
    <dgm:pt modelId="{6E1554C4-C0A6-4ED0-B7AA-AFA28658CAA3}" type="pres">
      <dgm:prSet presAssocID="{E0FA8D96-A224-4E45-923B-3FA1CA8AECA8}" presName="text" presStyleLbl="fgAcc0" presStyleIdx="0" presStyleCnt="3" custScaleY="29325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EBF31AB-C423-4AE1-9622-FC5864D431B0}" type="pres">
      <dgm:prSet presAssocID="{E0FA8D96-A224-4E45-923B-3FA1CA8AECA8}" presName="hierChild2" presStyleCnt="0"/>
      <dgm:spPr/>
    </dgm:pt>
    <dgm:pt modelId="{5242653F-0E9D-4F76-A697-AC8BA9E4BE6A}" type="pres">
      <dgm:prSet presAssocID="{EE8EC1FE-AEF1-4337-9F65-D30C617A6A82}" presName="hierRoot1" presStyleCnt="0"/>
      <dgm:spPr/>
    </dgm:pt>
    <dgm:pt modelId="{B048ED72-9311-4541-982C-2BE275575A3A}" type="pres">
      <dgm:prSet presAssocID="{EE8EC1FE-AEF1-4337-9F65-D30C617A6A82}" presName="composite" presStyleCnt="0"/>
      <dgm:spPr/>
    </dgm:pt>
    <dgm:pt modelId="{7FF45225-5F52-49D5-BA4F-A9E404EBEA4F}" type="pres">
      <dgm:prSet presAssocID="{EE8EC1FE-AEF1-4337-9F65-D30C617A6A82}" presName="background" presStyleLbl="node0" presStyleIdx="1" presStyleCnt="3"/>
      <dgm:spPr/>
    </dgm:pt>
    <dgm:pt modelId="{B05546EE-B08F-4747-AC98-1AC8AE02B0DD}" type="pres">
      <dgm:prSet presAssocID="{EE8EC1FE-AEF1-4337-9F65-D30C617A6A82}" presName="text" presStyleLbl="fgAcc0" presStyleIdx="1" presStyleCnt="3" custScaleY="28795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59E3C05-2D4D-49E4-B341-A6543220F99E}" type="pres">
      <dgm:prSet presAssocID="{EE8EC1FE-AEF1-4337-9F65-D30C617A6A82}" presName="hierChild2" presStyleCnt="0"/>
      <dgm:spPr/>
    </dgm:pt>
    <dgm:pt modelId="{AD8D63E9-80EF-44C2-AC2E-42FDDBCCEFCC}" type="pres">
      <dgm:prSet presAssocID="{D153F307-A347-427B-87DB-E0067CA88D5B}" presName="hierRoot1" presStyleCnt="0"/>
      <dgm:spPr/>
    </dgm:pt>
    <dgm:pt modelId="{83D5F52F-64B1-4E02-92C7-71807E51F12D}" type="pres">
      <dgm:prSet presAssocID="{D153F307-A347-427B-87DB-E0067CA88D5B}" presName="composite" presStyleCnt="0"/>
      <dgm:spPr/>
    </dgm:pt>
    <dgm:pt modelId="{660F27EF-843D-45F3-85AF-113DCA71E6BE}" type="pres">
      <dgm:prSet presAssocID="{D153F307-A347-427B-87DB-E0067CA88D5B}" presName="background" presStyleLbl="node0" presStyleIdx="2" presStyleCnt="3"/>
      <dgm:spPr/>
    </dgm:pt>
    <dgm:pt modelId="{EEDED1CD-5174-43BB-A480-344A5E2EBEF9}" type="pres">
      <dgm:prSet presAssocID="{D153F307-A347-427B-87DB-E0067CA88D5B}" presName="text" presStyleLbl="fgAcc0" presStyleIdx="2" presStyleCnt="3" custScaleY="265269" custLinFactNeighborX="-981" custLinFactNeighborY="971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F4D4B3-0831-4963-B76A-8A8645CA1CD0}" type="pres">
      <dgm:prSet presAssocID="{D153F307-A347-427B-87DB-E0067CA88D5B}" presName="hierChild2" presStyleCnt="0"/>
      <dgm:spPr/>
    </dgm:pt>
  </dgm:ptLst>
  <dgm:cxnLst>
    <dgm:cxn modelId="{0E46A9D7-3180-41FF-A3BC-240748A9D848}" type="presOf" srcId="{E0FA8D96-A224-4E45-923B-3FA1CA8AECA8}" destId="{6E1554C4-C0A6-4ED0-B7AA-AFA28658CAA3}" srcOrd="0" destOrd="0" presId="urn:microsoft.com/office/officeart/2005/8/layout/hierarchy1"/>
    <dgm:cxn modelId="{53A178DE-7EC4-4A5C-B0D5-CE7482D2DBE8}" srcId="{4D4E365D-2CA9-4E92-B7A9-82E5F322F661}" destId="{D153F307-A347-427B-87DB-E0067CA88D5B}" srcOrd="2" destOrd="0" parTransId="{1BFEEA55-2825-451E-9A3C-50E337213478}" sibTransId="{9A398445-25D8-4837-938E-15E4A369B3FD}"/>
    <dgm:cxn modelId="{BB23CDBC-714A-432D-BE11-B07B94A9B2D7}" srcId="{4D4E365D-2CA9-4E92-B7A9-82E5F322F661}" destId="{E0FA8D96-A224-4E45-923B-3FA1CA8AECA8}" srcOrd="0" destOrd="0" parTransId="{B12A49F0-5272-410E-BE26-BD7F7B60FDDE}" sibTransId="{359C5548-C811-4EB1-9AF6-CDF52B868C8D}"/>
    <dgm:cxn modelId="{2D4B1A2B-88B3-45E1-9586-4EDA9E0D67C5}" type="presOf" srcId="{D153F307-A347-427B-87DB-E0067CA88D5B}" destId="{EEDED1CD-5174-43BB-A480-344A5E2EBEF9}" srcOrd="0" destOrd="0" presId="urn:microsoft.com/office/officeart/2005/8/layout/hierarchy1"/>
    <dgm:cxn modelId="{DC63B3F5-D22C-4C50-8152-1660D6730C84}" type="presOf" srcId="{4D4E365D-2CA9-4E92-B7A9-82E5F322F661}" destId="{41A11F0B-5246-48CF-A093-6551C848A1E8}" srcOrd="0" destOrd="0" presId="urn:microsoft.com/office/officeart/2005/8/layout/hierarchy1"/>
    <dgm:cxn modelId="{ABA80154-C558-4646-925D-F391F69B8D08}" type="presOf" srcId="{EE8EC1FE-AEF1-4337-9F65-D30C617A6A82}" destId="{B05546EE-B08F-4747-AC98-1AC8AE02B0DD}" srcOrd="0" destOrd="0" presId="urn:microsoft.com/office/officeart/2005/8/layout/hierarchy1"/>
    <dgm:cxn modelId="{87BCB957-875D-4579-82D3-5DA9D9AE0DA2}" srcId="{4D4E365D-2CA9-4E92-B7A9-82E5F322F661}" destId="{EE8EC1FE-AEF1-4337-9F65-D30C617A6A82}" srcOrd="1" destOrd="0" parTransId="{0180C58C-A4BF-40F7-979A-4208FEE4D7CE}" sibTransId="{D10A4684-469E-415A-8C8B-6A7B38AD4D4B}"/>
    <dgm:cxn modelId="{555A38CB-3DFD-404A-BC3D-2FA08261F265}" type="presParOf" srcId="{41A11F0B-5246-48CF-A093-6551C848A1E8}" destId="{205555D4-A03D-4577-B076-F51D36DB6963}" srcOrd="0" destOrd="0" presId="urn:microsoft.com/office/officeart/2005/8/layout/hierarchy1"/>
    <dgm:cxn modelId="{42636F04-1F63-4732-A215-894B6AC118D2}" type="presParOf" srcId="{205555D4-A03D-4577-B076-F51D36DB6963}" destId="{C59C6DF5-5446-49B7-A233-499B3ADBB1F1}" srcOrd="0" destOrd="0" presId="urn:microsoft.com/office/officeart/2005/8/layout/hierarchy1"/>
    <dgm:cxn modelId="{050E730D-E538-45E5-BB33-6EFE71F4AA29}" type="presParOf" srcId="{C59C6DF5-5446-49B7-A233-499B3ADBB1F1}" destId="{FD058699-F4AF-476F-B6E4-526D9FB1E300}" srcOrd="0" destOrd="0" presId="urn:microsoft.com/office/officeart/2005/8/layout/hierarchy1"/>
    <dgm:cxn modelId="{49487F9E-8477-4B93-BDF7-1C7379F353C5}" type="presParOf" srcId="{C59C6DF5-5446-49B7-A233-499B3ADBB1F1}" destId="{6E1554C4-C0A6-4ED0-B7AA-AFA28658CAA3}" srcOrd="1" destOrd="0" presId="urn:microsoft.com/office/officeart/2005/8/layout/hierarchy1"/>
    <dgm:cxn modelId="{F3EBA446-322C-4FA6-A231-3E099CC406C7}" type="presParOf" srcId="{205555D4-A03D-4577-B076-F51D36DB6963}" destId="{BEBF31AB-C423-4AE1-9622-FC5864D431B0}" srcOrd="1" destOrd="0" presId="urn:microsoft.com/office/officeart/2005/8/layout/hierarchy1"/>
    <dgm:cxn modelId="{18E28A55-EFAB-46CD-8FCA-B79D2D0F170D}" type="presParOf" srcId="{41A11F0B-5246-48CF-A093-6551C848A1E8}" destId="{5242653F-0E9D-4F76-A697-AC8BA9E4BE6A}" srcOrd="1" destOrd="0" presId="urn:microsoft.com/office/officeart/2005/8/layout/hierarchy1"/>
    <dgm:cxn modelId="{9C6C8D3B-1487-4D75-A0E2-DEA04688CD2C}" type="presParOf" srcId="{5242653F-0E9D-4F76-A697-AC8BA9E4BE6A}" destId="{B048ED72-9311-4541-982C-2BE275575A3A}" srcOrd="0" destOrd="0" presId="urn:microsoft.com/office/officeart/2005/8/layout/hierarchy1"/>
    <dgm:cxn modelId="{D5C037F1-ECFC-4CD5-B3EB-9C4E17218FE0}" type="presParOf" srcId="{B048ED72-9311-4541-982C-2BE275575A3A}" destId="{7FF45225-5F52-49D5-BA4F-A9E404EBEA4F}" srcOrd="0" destOrd="0" presId="urn:microsoft.com/office/officeart/2005/8/layout/hierarchy1"/>
    <dgm:cxn modelId="{54DF7E3A-D146-4648-8DEC-8EBC7CD3A80A}" type="presParOf" srcId="{B048ED72-9311-4541-982C-2BE275575A3A}" destId="{B05546EE-B08F-4747-AC98-1AC8AE02B0DD}" srcOrd="1" destOrd="0" presId="urn:microsoft.com/office/officeart/2005/8/layout/hierarchy1"/>
    <dgm:cxn modelId="{5E1074AF-8029-4C61-89D6-921CC164D4D1}" type="presParOf" srcId="{5242653F-0E9D-4F76-A697-AC8BA9E4BE6A}" destId="{559E3C05-2D4D-49E4-B341-A6543220F99E}" srcOrd="1" destOrd="0" presId="urn:microsoft.com/office/officeart/2005/8/layout/hierarchy1"/>
    <dgm:cxn modelId="{44EAC86D-8784-4E38-8798-A5D01670B90D}" type="presParOf" srcId="{41A11F0B-5246-48CF-A093-6551C848A1E8}" destId="{AD8D63E9-80EF-44C2-AC2E-42FDDBCCEFCC}" srcOrd="2" destOrd="0" presId="urn:microsoft.com/office/officeart/2005/8/layout/hierarchy1"/>
    <dgm:cxn modelId="{8E4566CF-9407-40EC-B9D2-959F12A2510A}" type="presParOf" srcId="{AD8D63E9-80EF-44C2-AC2E-42FDDBCCEFCC}" destId="{83D5F52F-64B1-4E02-92C7-71807E51F12D}" srcOrd="0" destOrd="0" presId="urn:microsoft.com/office/officeart/2005/8/layout/hierarchy1"/>
    <dgm:cxn modelId="{0621E22D-27ED-42C7-9C52-597EBDFECDCD}" type="presParOf" srcId="{83D5F52F-64B1-4E02-92C7-71807E51F12D}" destId="{660F27EF-843D-45F3-85AF-113DCA71E6BE}" srcOrd="0" destOrd="0" presId="urn:microsoft.com/office/officeart/2005/8/layout/hierarchy1"/>
    <dgm:cxn modelId="{0E3E9DF9-DBC8-4338-942B-653E6C657B2B}" type="presParOf" srcId="{83D5F52F-64B1-4E02-92C7-71807E51F12D}" destId="{EEDED1CD-5174-43BB-A480-344A5E2EBEF9}" srcOrd="1" destOrd="0" presId="urn:microsoft.com/office/officeart/2005/8/layout/hierarchy1"/>
    <dgm:cxn modelId="{7C270FFC-3597-415E-8073-114673D4C251}" type="presParOf" srcId="{AD8D63E9-80EF-44C2-AC2E-42FDDBCCEFCC}" destId="{E2F4D4B3-0831-4963-B76A-8A8645CA1C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E5F49A-AB4C-4AF0-B379-E6075B64096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F83AC-C1C0-438F-9C0C-778C9B31D4D3}">
      <dgm:prSet custT="1"/>
      <dgm:spPr/>
      <dgm:t>
        <a:bodyPr/>
        <a:lstStyle/>
        <a:p>
          <a:pPr algn="l"/>
          <a:r>
            <a:rPr lang="hr-HR" sz="3600" b="1" dirty="0"/>
            <a:t>- Osobnu iskaznicu</a:t>
          </a:r>
        </a:p>
        <a:p>
          <a:pPr algn="l"/>
          <a:r>
            <a:rPr lang="hr-HR" sz="3600" b="1" dirty="0"/>
            <a:t>- Putovnicu</a:t>
          </a:r>
        </a:p>
        <a:p>
          <a:pPr algn="l"/>
          <a:r>
            <a:rPr lang="hr-HR" sz="3600" b="1" dirty="0"/>
            <a:t>- Vozačku</a:t>
          </a:r>
          <a:endParaRPr lang="en-US" sz="3600" b="1" dirty="0"/>
        </a:p>
      </dgm:t>
    </dgm:pt>
    <dgm:pt modelId="{C670386B-EBD0-4A57-B2E2-7C9298E54300}" type="parTrans" cxnId="{1160EC06-3DAA-4743-A5B0-D385A08D6EBD}">
      <dgm:prSet/>
      <dgm:spPr/>
      <dgm:t>
        <a:bodyPr/>
        <a:lstStyle/>
        <a:p>
          <a:endParaRPr lang="en-US"/>
        </a:p>
      </dgm:t>
    </dgm:pt>
    <dgm:pt modelId="{6627468C-0905-4759-8FA7-748D57E2CC70}" type="sibTrans" cxnId="{1160EC06-3DAA-4743-A5B0-D385A08D6EBD}">
      <dgm:prSet/>
      <dgm:spPr/>
      <dgm:t>
        <a:bodyPr/>
        <a:lstStyle/>
        <a:p>
          <a:endParaRPr lang="en-US"/>
        </a:p>
      </dgm:t>
    </dgm:pt>
    <dgm:pt modelId="{EDE95850-8769-4836-A430-F3F21B4BEA3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C29B2F-F8B4-4383-B601-F3A198F1E62B}" type="sibTrans" cxnId="{E1238A60-4BFA-48C4-B77F-6BC0862159EC}">
      <dgm:prSet/>
      <dgm:spPr/>
      <dgm:t>
        <a:bodyPr/>
        <a:lstStyle/>
        <a:p>
          <a:endParaRPr lang="en-US"/>
        </a:p>
      </dgm:t>
    </dgm:pt>
    <dgm:pt modelId="{5716EDB5-24B8-446E-84D8-58415B8AB7A6}" type="parTrans" cxnId="{E1238A60-4BFA-48C4-B77F-6BC0862159EC}">
      <dgm:prSet/>
      <dgm:spPr/>
      <dgm:t>
        <a:bodyPr/>
        <a:lstStyle/>
        <a:p>
          <a:endParaRPr lang="en-US"/>
        </a:p>
      </dgm:t>
    </dgm:pt>
    <dgm:pt modelId="{4BE50C26-2A61-403E-B651-2B643A3AFBD8}" type="pres">
      <dgm:prSet presAssocID="{64E5F49A-AB4C-4AF0-B379-E6075B640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8B11B63-D861-4149-A4E6-5E9581FBB117}" type="pres">
      <dgm:prSet presAssocID="{834F83AC-C1C0-438F-9C0C-778C9B31D4D3}" presName="hierRoot1" presStyleCnt="0"/>
      <dgm:spPr/>
    </dgm:pt>
    <dgm:pt modelId="{FEBE356E-51EC-4580-87AA-00757650B25C}" type="pres">
      <dgm:prSet presAssocID="{834F83AC-C1C0-438F-9C0C-778C9B31D4D3}" presName="composite" presStyleCnt="0"/>
      <dgm:spPr/>
    </dgm:pt>
    <dgm:pt modelId="{5DF03A6A-0F00-4769-8F7E-F5C0E87EA5A9}" type="pres">
      <dgm:prSet presAssocID="{834F83AC-C1C0-438F-9C0C-778C9B31D4D3}" presName="background" presStyleLbl="node0" presStyleIdx="0" presStyleCnt="2"/>
      <dgm:spPr/>
    </dgm:pt>
    <dgm:pt modelId="{22E64179-E53F-4B12-A4AC-C30AAAEA2ABE}" type="pres">
      <dgm:prSet presAssocID="{834F83AC-C1C0-438F-9C0C-778C9B31D4D3}" presName="text" presStyleLbl="fgAcc0" presStyleIdx="0" presStyleCnt="2" custScaleX="148107" custScaleY="14358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640EC1-6896-4720-9E4A-44FA9A4C52C9}" type="pres">
      <dgm:prSet presAssocID="{834F83AC-C1C0-438F-9C0C-778C9B31D4D3}" presName="hierChild2" presStyleCnt="0"/>
      <dgm:spPr/>
    </dgm:pt>
    <dgm:pt modelId="{F2A71E0C-07E9-4ACB-AF0E-400F5F4FDEB9}" type="pres">
      <dgm:prSet presAssocID="{EDE95850-8769-4836-A430-F3F21B4BEA39}" presName="hierRoot1" presStyleCnt="0"/>
      <dgm:spPr/>
    </dgm:pt>
    <dgm:pt modelId="{6D04C6A6-C005-474C-841B-9E245E722B65}" type="pres">
      <dgm:prSet presAssocID="{EDE95850-8769-4836-A430-F3F21B4BEA39}" presName="composite" presStyleCnt="0"/>
      <dgm:spPr/>
    </dgm:pt>
    <dgm:pt modelId="{0AFFFF8E-4104-45D4-B3A8-E6D9AE23D4EA}" type="pres">
      <dgm:prSet presAssocID="{EDE95850-8769-4836-A430-F3F21B4BEA39}" presName="background" presStyleLbl="node0" presStyleIdx="1" presStyleCnt="2"/>
      <dgm:spPr/>
    </dgm:pt>
    <dgm:pt modelId="{87DF6875-E298-49DA-B733-A378D75D8DB7}" type="pres">
      <dgm:prSet presAssocID="{EDE95850-8769-4836-A430-F3F21B4BEA39}" presName="text" presStyleLbl="fgAcc0" presStyleIdx="1" presStyleCnt="2" custScaleX="136193" custScaleY="140712" custLinFactNeighborX="-3697" custLinFactNeighborY="76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109ED3-F5D9-43C3-ACB3-36AB389C3A71}" type="pres">
      <dgm:prSet presAssocID="{EDE95850-8769-4836-A430-F3F21B4BEA39}" presName="hierChild2" presStyleCnt="0"/>
      <dgm:spPr/>
    </dgm:pt>
  </dgm:ptLst>
  <dgm:cxnLst>
    <dgm:cxn modelId="{1160EC06-3DAA-4743-A5B0-D385A08D6EBD}" srcId="{64E5F49A-AB4C-4AF0-B379-E6075B640967}" destId="{834F83AC-C1C0-438F-9C0C-778C9B31D4D3}" srcOrd="0" destOrd="0" parTransId="{C670386B-EBD0-4A57-B2E2-7C9298E54300}" sibTransId="{6627468C-0905-4759-8FA7-748D57E2CC70}"/>
    <dgm:cxn modelId="{F4463AE0-190F-4E8A-8BB7-56B165B39402}" type="presOf" srcId="{EDE95850-8769-4836-A430-F3F21B4BEA39}" destId="{87DF6875-E298-49DA-B733-A378D75D8DB7}" srcOrd="0" destOrd="0" presId="urn:microsoft.com/office/officeart/2005/8/layout/hierarchy1"/>
    <dgm:cxn modelId="{BA0EDFA9-EB92-43E3-AE9D-46A1EF44818C}" type="presOf" srcId="{64E5F49A-AB4C-4AF0-B379-E6075B640967}" destId="{4BE50C26-2A61-403E-B651-2B643A3AFBD8}" srcOrd="0" destOrd="0" presId="urn:microsoft.com/office/officeart/2005/8/layout/hierarchy1"/>
    <dgm:cxn modelId="{C523976C-36F3-4002-B0BF-EA6F19167954}" type="presOf" srcId="{834F83AC-C1C0-438F-9C0C-778C9B31D4D3}" destId="{22E64179-E53F-4B12-A4AC-C30AAAEA2ABE}" srcOrd="0" destOrd="0" presId="urn:microsoft.com/office/officeart/2005/8/layout/hierarchy1"/>
    <dgm:cxn modelId="{E1238A60-4BFA-48C4-B77F-6BC0862159EC}" srcId="{64E5F49A-AB4C-4AF0-B379-E6075B640967}" destId="{EDE95850-8769-4836-A430-F3F21B4BEA39}" srcOrd="1" destOrd="0" parTransId="{5716EDB5-24B8-446E-84D8-58415B8AB7A6}" sibTransId="{CBC29B2F-F8B4-4383-B601-F3A198F1E62B}"/>
    <dgm:cxn modelId="{41E96A77-F842-4F7A-BB01-E60FBC23E2D4}" type="presParOf" srcId="{4BE50C26-2A61-403E-B651-2B643A3AFBD8}" destId="{D8B11B63-D861-4149-A4E6-5E9581FBB117}" srcOrd="0" destOrd="0" presId="urn:microsoft.com/office/officeart/2005/8/layout/hierarchy1"/>
    <dgm:cxn modelId="{0C3CCB33-A698-4D04-92C7-956690077D2B}" type="presParOf" srcId="{D8B11B63-D861-4149-A4E6-5E9581FBB117}" destId="{FEBE356E-51EC-4580-87AA-00757650B25C}" srcOrd="0" destOrd="0" presId="urn:microsoft.com/office/officeart/2005/8/layout/hierarchy1"/>
    <dgm:cxn modelId="{240C63BA-858D-443C-B7A0-37BF2A779F8F}" type="presParOf" srcId="{FEBE356E-51EC-4580-87AA-00757650B25C}" destId="{5DF03A6A-0F00-4769-8F7E-F5C0E87EA5A9}" srcOrd="0" destOrd="0" presId="urn:microsoft.com/office/officeart/2005/8/layout/hierarchy1"/>
    <dgm:cxn modelId="{589A8CC8-5B80-47B5-A463-C89C72BD768F}" type="presParOf" srcId="{FEBE356E-51EC-4580-87AA-00757650B25C}" destId="{22E64179-E53F-4B12-A4AC-C30AAAEA2ABE}" srcOrd="1" destOrd="0" presId="urn:microsoft.com/office/officeart/2005/8/layout/hierarchy1"/>
    <dgm:cxn modelId="{A5FF2AC3-9A65-4E2B-BBD4-90AAF24CC570}" type="presParOf" srcId="{D8B11B63-D861-4149-A4E6-5E9581FBB117}" destId="{1E640EC1-6896-4720-9E4A-44FA9A4C52C9}" srcOrd="1" destOrd="0" presId="urn:microsoft.com/office/officeart/2005/8/layout/hierarchy1"/>
    <dgm:cxn modelId="{C2CC80D8-D7CA-4277-B351-AA22CA8356D6}" type="presParOf" srcId="{4BE50C26-2A61-403E-B651-2B643A3AFBD8}" destId="{F2A71E0C-07E9-4ACB-AF0E-400F5F4FDEB9}" srcOrd="1" destOrd="0" presId="urn:microsoft.com/office/officeart/2005/8/layout/hierarchy1"/>
    <dgm:cxn modelId="{1ED06EE0-77E6-4EAB-8EB2-83B9DF7F53B6}" type="presParOf" srcId="{F2A71E0C-07E9-4ACB-AF0E-400F5F4FDEB9}" destId="{6D04C6A6-C005-474C-841B-9E245E722B65}" srcOrd="0" destOrd="0" presId="urn:microsoft.com/office/officeart/2005/8/layout/hierarchy1"/>
    <dgm:cxn modelId="{8FF11E83-56E3-47CB-BAB8-EF666567BE30}" type="presParOf" srcId="{6D04C6A6-C005-474C-841B-9E245E722B65}" destId="{0AFFFF8E-4104-45D4-B3A8-E6D9AE23D4EA}" srcOrd="0" destOrd="0" presId="urn:microsoft.com/office/officeart/2005/8/layout/hierarchy1"/>
    <dgm:cxn modelId="{E59CA275-88BD-40D9-A77A-8FDFD81CF462}" type="presParOf" srcId="{6D04C6A6-C005-474C-841B-9E245E722B65}" destId="{87DF6875-E298-49DA-B733-A378D75D8DB7}" srcOrd="1" destOrd="0" presId="urn:microsoft.com/office/officeart/2005/8/layout/hierarchy1"/>
    <dgm:cxn modelId="{9408AF11-073F-4810-9B84-D94BAAB43DA4}" type="presParOf" srcId="{F2A71E0C-07E9-4ACB-AF0E-400F5F4FDEB9}" destId="{E2109ED3-F5D9-43C3-ACB3-36AB389C3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8A7A-2583-4232-9734-027EBC59FA70}">
      <dsp:nvSpPr>
        <dsp:cNvPr id="0" name=""/>
        <dsp:cNvSpPr/>
      </dsp:nvSpPr>
      <dsp:spPr>
        <a:xfrm>
          <a:off x="1339" y="2"/>
          <a:ext cx="4701480" cy="3524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BBDA2-3D61-496C-967F-CEAB2143D26A}">
      <dsp:nvSpPr>
        <dsp:cNvPr id="0" name=""/>
        <dsp:cNvSpPr/>
      </dsp:nvSpPr>
      <dsp:spPr>
        <a:xfrm>
          <a:off x="523726" y="496269"/>
          <a:ext cx="4701480" cy="3524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Na ispite državne mature </a:t>
          </a:r>
          <a:r>
            <a:rPr lang="hr-HR" sz="3200" b="1" kern="1200" dirty="0" smtClean="0">
              <a:solidFill>
                <a:srgbClr val="FF0000"/>
              </a:solidFill>
            </a:rPr>
            <a:t>ne smiju doći </a:t>
          </a:r>
          <a:r>
            <a:rPr lang="hr-HR" sz="3200" b="1" kern="1200" dirty="0" smtClean="0"/>
            <a:t>učenici ako su </a:t>
          </a:r>
          <a:r>
            <a:rPr lang="hr-HR" sz="3200" b="1" kern="1200" dirty="0" smtClean="0">
              <a:solidFill>
                <a:srgbClr val="FF0000"/>
              </a:solidFill>
            </a:rPr>
            <a:t>pozitivni na COVID-19 </a:t>
          </a:r>
          <a:r>
            <a:rPr lang="hr-HR" sz="3200" b="1" kern="1200" dirty="0" smtClean="0"/>
            <a:t>(izrečena im je zdravstvena mjera</a:t>
          </a:r>
          <a:br>
            <a:rPr lang="hr-HR" sz="3200" b="1" kern="1200" dirty="0" smtClean="0"/>
          </a:br>
          <a:r>
            <a:rPr lang="hr-HR" sz="3200" b="1" kern="1200" dirty="0" smtClean="0"/>
            <a:t>izolacije) i </a:t>
          </a:r>
          <a:endParaRPr lang="hr-HR" sz="3200" b="1" kern="1200" dirty="0"/>
        </a:p>
      </dsp:txBody>
      <dsp:txXfrm>
        <a:off x="626966" y="599509"/>
        <a:ext cx="4495000" cy="3318399"/>
      </dsp:txXfrm>
    </dsp:sp>
    <dsp:sp modelId="{925AA2A0-0915-4A84-A7D2-9722C9C4EAC8}">
      <dsp:nvSpPr>
        <dsp:cNvPr id="0" name=""/>
        <dsp:cNvSpPr/>
      </dsp:nvSpPr>
      <dsp:spPr>
        <a:xfrm>
          <a:off x="5747593" y="2"/>
          <a:ext cx="4701480" cy="4428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A75C0-8C9A-4920-8F92-91E8160533B9}">
      <dsp:nvSpPr>
        <dsp:cNvPr id="0" name=""/>
        <dsp:cNvSpPr/>
      </dsp:nvSpPr>
      <dsp:spPr>
        <a:xfrm>
          <a:off x="6269980" y="496269"/>
          <a:ext cx="4701480" cy="4428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ako pokazuju </a:t>
          </a:r>
          <a:r>
            <a:rPr lang="hr-HR" sz="3200" b="1" kern="1200" dirty="0" smtClean="0">
              <a:solidFill>
                <a:srgbClr val="FF0000"/>
              </a:solidFill>
            </a:rPr>
            <a:t>znakove akutne bolesti koja može ukazivati na COVID-19 </a:t>
          </a:r>
          <a:r>
            <a:rPr lang="hr-HR" sz="3200" b="1" kern="1200" dirty="0" smtClean="0"/>
            <a:t>(kašalj, poteškoće u disanju, glavobolja </a:t>
          </a:r>
          <a:br>
            <a:rPr lang="hr-HR" sz="3200" b="1" kern="1200" dirty="0" smtClean="0"/>
          </a:br>
          <a:r>
            <a:rPr lang="hr-HR" sz="3200" b="1" kern="1200" dirty="0" smtClean="0"/>
            <a:t>povišena temperatura, poremećaj osjeta njuha i okusa i sl.)</a:t>
          </a:r>
          <a:br>
            <a:rPr lang="hr-HR" sz="3200" b="1" kern="1200" dirty="0" smtClean="0"/>
          </a:br>
          <a:r>
            <a:rPr lang="hr-HR" sz="3200" b="1" kern="1200" dirty="0" smtClean="0"/>
            <a:t/>
          </a:r>
          <a:br>
            <a:rPr lang="hr-HR" sz="3200" b="1" kern="1200" dirty="0" smtClean="0"/>
          </a:br>
          <a:endParaRPr lang="hr-HR" sz="3200" b="1" kern="1200" dirty="0"/>
        </a:p>
      </dsp:txBody>
      <dsp:txXfrm>
        <a:off x="6399697" y="625986"/>
        <a:ext cx="4442046" cy="41694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299" y="76357"/>
          <a:ext cx="1314208" cy="3031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576532" y="623779"/>
          <a:ext cx="1314208" cy="3031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15024" y="662271"/>
        <a:ext cx="1237224" cy="2954642"/>
      </dsp:txXfrm>
    </dsp:sp>
    <dsp:sp modelId="{0AFFFF8E-4104-45D4-B3A8-E6D9AE23D4EA}">
      <dsp:nvSpPr>
        <dsp:cNvPr id="0" name=""/>
        <dsp:cNvSpPr/>
      </dsp:nvSpPr>
      <dsp:spPr>
        <a:xfrm>
          <a:off x="2467272" y="152715"/>
          <a:ext cx="5186094" cy="3293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3043505" y="700136"/>
          <a:ext cx="5186094" cy="3293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U </a:t>
          </a:r>
          <a:r>
            <a:rPr lang="hr-HR" sz="4000" b="1" kern="1200" dirty="0"/>
            <a:t>13.30</a:t>
          </a:r>
          <a:r>
            <a:rPr lang="hr-HR" sz="3500" b="1" kern="1200" dirty="0"/>
            <a:t> za poslijepodnevne ispite</a:t>
          </a:r>
          <a:endParaRPr lang="en-US" sz="3500" kern="1200" dirty="0"/>
        </a:p>
      </dsp:txBody>
      <dsp:txXfrm>
        <a:off x="3139959" y="796590"/>
        <a:ext cx="4993186" cy="31002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-70530" y="53962"/>
          <a:ext cx="6925113" cy="412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200194" y="311150"/>
          <a:ext cx="6925113" cy="4125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- </a:t>
          </a:r>
          <a:r>
            <a:rPr lang="hr-HR" sz="2800" b="1" kern="1200" dirty="0" smtClean="0"/>
            <a:t>mobiteli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- drugi audio i video uređaji</a:t>
          </a:r>
          <a:endParaRPr lang="hr-HR" sz="28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</a:t>
          </a:r>
          <a:r>
            <a:rPr lang="hr-HR" sz="2800" b="1" kern="1200" dirty="0" smtClean="0"/>
            <a:t>satovi</a:t>
          </a:r>
          <a:endParaRPr lang="hr-HR" sz="28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</a:t>
          </a:r>
          <a:r>
            <a:rPr lang="hr-HR" sz="2800" b="1" kern="1200" dirty="0" smtClean="0"/>
            <a:t>torbe </a:t>
          </a:r>
          <a:endParaRPr lang="hr-HR" sz="28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</a:t>
          </a:r>
          <a:r>
            <a:rPr lang="hr-HR" sz="2800" b="1" kern="1200" dirty="0" smtClean="0"/>
            <a:t>bilježnice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- udžbenici</a:t>
          </a:r>
          <a:endParaRPr lang="hr-HR" sz="28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</a:t>
          </a:r>
          <a:r>
            <a:rPr lang="hr-HR" sz="2800" b="1" kern="1200" dirty="0" smtClean="0"/>
            <a:t>jakne…</a:t>
          </a:r>
          <a:endParaRPr lang="hr-HR" sz="2800" b="1" kern="1200" dirty="0"/>
        </a:p>
      </dsp:txBody>
      <dsp:txXfrm>
        <a:off x="321039" y="431995"/>
        <a:ext cx="6683423" cy="3884271"/>
      </dsp:txXfrm>
    </dsp:sp>
    <dsp:sp modelId="{0AFFFF8E-4104-45D4-B3A8-E6D9AE23D4EA}">
      <dsp:nvSpPr>
        <dsp:cNvPr id="0" name=""/>
        <dsp:cNvSpPr/>
      </dsp:nvSpPr>
      <dsp:spPr>
        <a:xfrm>
          <a:off x="7477444" y="67950"/>
          <a:ext cx="4086294" cy="313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7748169" y="325139"/>
          <a:ext cx="4086294" cy="3137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7840067" y="417037"/>
        <a:ext cx="3902498" cy="2953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1535" y="637828"/>
          <a:ext cx="5531109" cy="3024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512461" y="1123208"/>
          <a:ext cx="5531109" cy="302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solidFill>
                <a:srgbClr val="C00000"/>
              </a:solidFill>
            </a:rPr>
            <a:t>Na svakom stolu nalazi se: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- naljepnica s imenom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- zatvoreni, personalizirani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   ispitni materijali</a:t>
          </a:r>
          <a:endParaRPr lang="en-US" sz="3500" kern="1200" dirty="0"/>
        </a:p>
      </dsp:txBody>
      <dsp:txXfrm>
        <a:off x="601041" y="1211788"/>
        <a:ext cx="5353949" cy="2847200"/>
      </dsp:txXfrm>
    </dsp:sp>
    <dsp:sp modelId="{0AFFFF8E-4104-45D4-B3A8-E6D9AE23D4EA}">
      <dsp:nvSpPr>
        <dsp:cNvPr id="0" name=""/>
        <dsp:cNvSpPr/>
      </dsp:nvSpPr>
      <dsp:spPr>
        <a:xfrm>
          <a:off x="6556033" y="1170133"/>
          <a:ext cx="4598336" cy="291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7066959" y="1655513"/>
          <a:ext cx="4598336" cy="291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7152481" y="1741035"/>
        <a:ext cx="4427292" cy="27488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1240" y="542655"/>
          <a:ext cx="5606164" cy="3347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370907" y="893838"/>
          <a:ext cx="5606164" cy="334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- </a:t>
          </a:r>
          <a:r>
            <a:rPr lang="hr-HR" sz="3500" b="1" kern="1200" dirty="0"/>
            <a:t>Propisani pribor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- Prozirnu bočicu s vodom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  bez naljepnice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 - Osobni dokument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- Ispitne materijale</a:t>
          </a:r>
          <a:endParaRPr lang="en-US" sz="3500" b="1" kern="1200" dirty="0"/>
        </a:p>
      </dsp:txBody>
      <dsp:txXfrm>
        <a:off x="468962" y="991893"/>
        <a:ext cx="5410054" cy="3151736"/>
      </dsp:txXfrm>
    </dsp:sp>
    <dsp:sp modelId="{0AFFFF8E-4104-45D4-B3A8-E6D9AE23D4EA}">
      <dsp:nvSpPr>
        <dsp:cNvPr id="0" name=""/>
        <dsp:cNvSpPr/>
      </dsp:nvSpPr>
      <dsp:spPr>
        <a:xfrm>
          <a:off x="6104465" y="441311"/>
          <a:ext cx="4947650" cy="3348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6474132" y="792495"/>
          <a:ext cx="4947650" cy="334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572218" y="890581"/>
        <a:ext cx="4751478" cy="31527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-270484" y="972622"/>
          <a:ext cx="5440964" cy="3199369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47349" y="1274564"/>
          <a:ext cx="5440964" cy="3199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- Kemijska olovka plave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  ili crne boje (svi ispiti)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- Flomasteri (likovna umjetnost)</a:t>
          </a:r>
        </a:p>
      </dsp:txBody>
      <dsp:txXfrm>
        <a:off x="141055" y="1368270"/>
        <a:ext cx="5253552" cy="3011957"/>
      </dsp:txXfrm>
    </dsp:sp>
    <dsp:sp modelId="{0AFFFF8E-4104-45D4-B3A8-E6D9AE23D4EA}">
      <dsp:nvSpPr>
        <dsp:cNvPr id="0" name=""/>
        <dsp:cNvSpPr/>
      </dsp:nvSpPr>
      <dsp:spPr>
        <a:xfrm>
          <a:off x="6070943" y="932206"/>
          <a:ext cx="5264928" cy="3465819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6388777" y="1234148"/>
          <a:ext cx="5264928" cy="346581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- Grafitna olovka i     gumica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5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5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b="1" kern="1200" dirty="0"/>
        </a:p>
      </dsp:txBody>
      <dsp:txXfrm>
        <a:off x="6490287" y="1335658"/>
        <a:ext cx="5061908" cy="32627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-174280" y="887139"/>
          <a:ext cx="5184098" cy="3226255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34760" y="1085728"/>
          <a:ext cx="5184098" cy="3226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solidFill>
                <a:srgbClr val="006600"/>
              </a:solidFill>
            </a:rPr>
            <a:t>Kalkulator koji uz osnovne računske operacije ima: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solidFill>
                <a:srgbClr val="006600"/>
              </a:solidFill>
            </a:rPr>
            <a:t>- </a:t>
          </a:r>
          <a:r>
            <a:rPr lang="hr-HR" sz="2800" b="1" kern="1200" dirty="0"/>
            <a:t>eksponencijalnu, logaritamsku i trigonometrijske funkcije</a:t>
          </a:r>
        </a:p>
      </dsp:txBody>
      <dsp:txXfrm>
        <a:off x="129254" y="1180222"/>
        <a:ext cx="4995110" cy="3037267"/>
      </dsp:txXfrm>
    </dsp:sp>
    <dsp:sp modelId="{0AFFFF8E-4104-45D4-B3A8-E6D9AE23D4EA}">
      <dsp:nvSpPr>
        <dsp:cNvPr id="0" name=""/>
        <dsp:cNvSpPr/>
      </dsp:nvSpPr>
      <dsp:spPr>
        <a:xfrm>
          <a:off x="5602058" y="860558"/>
          <a:ext cx="5842954" cy="3422623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5811100" y="1059147"/>
          <a:ext cx="5842954" cy="342262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solidFill>
                <a:srgbClr val="C00000"/>
              </a:solidFill>
            </a:rPr>
            <a:t>Kalkulator koji ima mogućnosti: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bežičnog povezivanja s dr. uređajima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uporabe memorijske kartice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programiranja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grafičkog prikaza funkcije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- deriviranja i integriranja funkcije </a:t>
          </a:r>
          <a:endParaRPr lang="en-US" sz="2800" b="1" kern="1200" dirty="0"/>
        </a:p>
      </dsp:txBody>
      <dsp:txXfrm>
        <a:off x="5911345" y="1159392"/>
        <a:ext cx="5642464" cy="32221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-175736" y="799455"/>
          <a:ext cx="5520661" cy="3596870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32734" y="997503"/>
          <a:ext cx="5520661" cy="3596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rgbClr val="006600"/>
              </a:solidFill>
            </a:rPr>
            <a:t>1 TROKUT ili 1 RAVNALO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200" b="1" kern="1200" dirty="0">
            <a:solidFill>
              <a:srgbClr val="0066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>
            <a:solidFill>
              <a:srgbClr val="0066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>
            <a:solidFill>
              <a:srgbClr val="0066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>
            <a:solidFill>
              <a:srgbClr val="006600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>
            <a:solidFill>
              <a:srgbClr val="006600"/>
            </a:solidFill>
          </a:endParaRPr>
        </a:p>
      </dsp:txBody>
      <dsp:txXfrm>
        <a:off x="138083" y="1102852"/>
        <a:ext cx="5309963" cy="3386172"/>
      </dsp:txXfrm>
    </dsp:sp>
    <dsp:sp modelId="{0AFFFF8E-4104-45D4-B3A8-E6D9AE23D4EA}">
      <dsp:nvSpPr>
        <dsp:cNvPr id="0" name=""/>
        <dsp:cNvSpPr/>
      </dsp:nvSpPr>
      <dsp:spPr>
        <a:xfrm>
          <a:off x="5935551" y="772946"/>
          <a:ext cx="5511993" cy="3447848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6144023" y="970994"/>
          <a:ext cx="5511993" cy="344784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/>
            <a:t>ŠESTAR i KUTOMJER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1" kern="12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6245007" y="1071978"/>
        <a:ext cx="5310025" cy="32458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-257507" y="4559"/>
          <a:ext cx="6174332" cy="38161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0" y="249191"/>
          <a:ext cx="6174332" cy="3816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solidFill>
                <a:schemeClr val="tx1"/>
              </a:solidFill>
            </a:rPr>
            <a:t>Slijediti upute nastavnika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solidFill>
                <a:srgbClr val="C00000"/>
              </a:solidFill>
            </a:rPr>
            <a:t>Zabranjeno je </a:t>
          </a:r>
          <a:r>
            <a:rPr lang="hr-HR" sz="3600" b="0" kern="1200" dirty="0">
              <a:solidFill>
                <a:schemeClr val="tx1"/>
              </a:solidFill>
            </a:rPr>
            <a:t>međusobno razgovarati, osvrtati se, prepisivati, dopuštati prepisivanje, imati nedozvoljeni pribor</a:t>
          </a:r>
        </a:p>
      </dsp:txBody>
      <dsp:txXfrm>
        <a:off x="111770" y="360961"/>
        <a:ext cx="5950792" cy="35925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D169B-396C-4DA1-83AE-A2F5969E82BC}">
      <dsp:nvSpPr>
        <dsp:cNvPr id="0" name=""/>
        <dsp:cNvSpPr/>
      </dsp:nvSpPr>
      <dsp:spPr>
        <a:xfrm>
          <a:off x="1339" y="5221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1B1E-357E-4B9D-AA96-4A9609C2782C}">
      <dsp:nvSpPr>
        <dsp:cNvPr id="0" name=""/>
        <dsp:cNvSpPr/>
      </dsp:nvSpPr>
      <dsp:spPr>
        <a:xfrm>
          <a:off x="523726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 smtClean="0"/>
            <a:t>Sve što su donijeli, učenici odnose sa sobom</a:t>
          </a:r>
          <a:endParaRPr lang="hr-HR" sz="3500" b="1" kern="1200" dirty="0"/>
        </a:p>
      </dsp:txBody>
      <dsp:txXfrm>
        <a:off x="611167" y="1105836"/>
        <a:ext cx="4526598" cy="2810558"/>
      </dsp:txXfrm>
    </dsp:sp>
    <dsp:sp modelId="{D94FB38C-8396-46F6-A51B-D5D43ACF76DE}">
      <dsp:nvSpPr>
        <dsp:cNvPr id="0" name=""/>
        <dsp:cNvSpPr/>
      </dsp:nvSpPr>
      <dsp:spPr>
        <a:xfrm>
          <a:off x="5747593" y="5221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A75F0-D55E-4603-8F56-BE393A39976E}">
      <dsp:nvSpPr>
        <dsp:cNvPr id="0" name=""/>
        <dsp:cNvSpPr/>
      </dsp:nvSpPr>
      <dsp:spPr>
        <a:xfrm>
          <a:off x="6269980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 smtClean="0"/>
            <a:t>Drže razmak i dezinficiraju ruke koristeći se dozatorima s dezinficijensima na izlazu iz ustanove</a:t>
          </a:r>
          <a:endParaRPr lang="hr-HR" sz="3500" b="1" kern="1200" dirty="0"/>
        </a:p>
      </dsp:txBody>
      <dsp:txXfrm>
        <a:off x="6357421" y="1105836"/>
        <a:ext cx="4526598" cy="28105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1240" y="542655"/>
          <a:ext cx="5606164" cy="3347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370907" y="893838"/>
          <a:ext cx="5606164" cy="334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IZVIJESTITI ŠKOLSKO ISPITNO POVJERENSTVO U ROKU 24 SATA</a:t>
          </a:r>
          <a:endParaRPr lang="en-US" sz="3500" b="1" kern="1200" dirty="0"/>
        </a:p>
      </dsp:txBody>
      <dsp:txXfrm>
        <a:off x="468962" y="991893"/>
        <a:ext cx="5410054" cy="3151736"/>
      </dsp:txXfrm>
    </dsp:sp>
    <dsp:sp modelId="{0AFFFF8E-4104-45D4-B3A8-E6D9AE23D4EA}">
      <dsp:nvSpPr>
        <dsp:cNvPr id="0" name=""/>
        <dsp:cNvSpPr/>
      </dsp:nvSpPr>
      <dsp:spPr>
        <a:xfrm>
          <a:off x="6104465" y="441311"/>
          <a:ext cx="4947650" cy="3348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6474132" y="792495"/>
          <a:ext cx="4947650" cy="334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DOSTAVITI DOKAZE O IZOSTANKU U ROKU OD 3 DANA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0" kern="1200" dirty="0"/>
            <a:t>- opravdano u slučaju teže bolesti, nesreće, smrti u obitelji…</a:t>
          </a:r>
          <a:endParaRPr lang="en-US" sz="3500" b="0" kern="1200" dirty="0"/>
        </a:p>
      </dsp:txBody>
      <dsp:txXfrm>
        <a:off x="6572218" y="890581"/>
        <a:ext cx="4751478" cy="3152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A7828-C49C-42E8-AC25-61DF8EF10900}">
      <dsp:nvSpPr>
        <dsp:cNvPr id="0" name=""/>
        <dsp:cNvSpPr/>
      </dsp:nvSpPr>
      <dsp:spPr>
        <a:xfrm>
          <a:off x="2094904" y="2549"/>
          <a:ext cx="6104691" cy="3876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5D558-04C2-4E3E-9F4E-D7F3D819E16D}">
      <dsp:nvSpPr>
        <dsp:cNvPr id="0" name=""/>
        <dsp:cNvSpPr/>
      </dsp:nvSpPr>
      <dsp:spPr>
        <a:xfrm>
          <a:off x="2773203" y="646933"/>
          <a:ext cx="6104691" cy="38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Radi dogovora oko posebnih uvjeta polaganja ispita učenici kojima je izrečena zdravstvena mjera </a:t>
          </a:r>
          <a:r>
            <a:rPr lang="hr-HR" sz="3200" b="1" kern="1200" dirty="0" smtClean="0">
              <a:solidFill>
                <a:srgbClr val="FF0000"/>
              </a:solidFill>
            </a:rPr>
            <a:t>samoizolacije</a:t>
          </a:r>
          <a:r>
            <a:rPr lang="hr-HR" sz="3200" b="1" kern="1200" dirty="0" smtClean="0"/>
            <a:t> trebaju se žurno javiti školi (razredniku, ispitnomu koordinatoru ili</a:t>
          </a:r>
          <a:br>
            <a:rPr lang="hr-HR" sz="3200" b="1" kern="1200" dirty="0" smtClean="0"/>
          </a:br>
          <a:r>
            <a:rPr lang="hr-HR" sz="3200" b="1" kern="1200" dirty="0" smtClean="0"/>
            <a:t>ravnatelju škole)</a:t>
          </a:r>
          <a:r>
            <a:rPr lang="hr-HR" sz="3200" kern="1200" dirty="0" smtClean="0"/>
            <a:t> </a:t>
          </a:r>
          <a:br>
            <a:rPr lang="hr-HR" sz="3200" kern="1200" dirty="0" smtClean="0"/>
          </a:br>
          <a:endParaRPr lang="hr-HR" sz="3200" kern="1200" dirty="0"/>
        </a:p>
      </dsp:txBody>
      <dsp:txXfrm>
        <a:off x="2886741" y="760471"/>
        <a:ext cx="5877615" cy="36494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732891" y="3195"/>
          <a:ext cx="9798518" cy="4398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1133886" y="384139"/>
          <a:ext cx="9798518" cy="4398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b="1" kern="1200" dirty="0"/>
            <a:t>AKO UČENIK NE PRILOŽI DOKAZE O OPRAVDANOSTI IZOSTANKA U PROPISANOM ROKU, DUŽAN JE PLATITI NAKNADU ZA TROŠKOVE POLAGANJA </a:t>
          </a:r>
          <a:r>
            <a:rPr lang="hr-HR" sz="4400" b="1" kern="1200" dirty="0" smtClean="0"/>
            <a:t>ISPITA</a:t>
          </a:r>
          <a:endParaRPr lang="en-US" sz="4400" b="1" kern="1200" dirty="0"/>
        </a:p>
      </dsp:txBody>
      <dsp:txXfrm>
        <a:off x="1262701" y="512954"/>
        <a:ext cx="9540888" cy="414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5A9E1-734B-4CC9-95FB-50009994A66E}">
      <dsp:nvSpPr>
        <dsp:cNvPr id="0" name=""/>
        <dsp:cNvSpPr/>
      </dsp:nvSpPr>
      <dsp:spPr>
        <a:xfrm>
          <a:off x="685330" y="-1"/>
          <a:ext cx="3505769" cy="431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79787-3914-441A-98CD-7DEC4EC83468}">
      <dsp:nvSpPr>
        <dsp:cNvPr id="0" name=""/>
        <dsp:cNvSpPr/>
      </dsp:nvSpPr>
      <dsp:spPr>
        <a:xfrm>
          <a:off x="900982" y="204868"/>
          <a:ext cx="3505769" cy="431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Izvan i unutar ustanove poželjan je </a:t>
          </a:r>
          <a:r>
            <a:rPr lang="hr-HR" sz="3200" b="1" kern="1200" dirty="0" smtClean="0">
              <a:solidFill>
                <a:srgbClr val="FF0000"/>
              </a:solidFill>
            </a:rPr>
            <a:t>fizički razmak od 2 metra </a:t>
          </a:r>
          <a:endParaRPr lang="hr-HR" sz="3200" b="1" kern="1200" dirty="0">
            <a:solidFill>
              <a:srgbClr val="FF0000"/>
            </a:solidFill>
          </a:endParaRPr>
        </a:p>
      </dsp:txBody>
      <dsp:txXfrm>
        <a:off x="1003662" y="307548"/>
        <a:ext cx="3300409" cy="4110732"/>
      </dsp:txXfrm>
    </dsp:sp>
    <dsp:sp modelId="{2335AF52-70E1-4DD5-B984-C4BEFCB5F9EB}">
      <dsp:nvSpPr>
        <dsp:cNvPr id="0" name=""/>
        <dsp:cNvSpPr/>
      </dsp:nvSpPr>
      <dsp:spPr>
        <a:xfrm>
          <a:off x="4862606" y="55667"/>
          <a:ext cx="4930851" cy="426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97CFA-DA62-403D-9223-2A3C0CFBD1F9}">
      <dsp:nvSpPr>
        <dsp:cNvPr id="0" name=""/>
        <dsp:cNvSpPr/>
      </dsp:nvSpPr>
      <dsp:spPr>
        <a:xfrm>
          <a:off x="5078258" y="260536"/>
          <a:ext cx="4930851" cy="4265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Prije </a:t>
          </a:r>
          <a:r>
            <a:rPr lang="hr-HR" sz="3200" b="1" kern="1200" dirty="0" smtClean="0"/>
            <a:t>dolaska u školu </a:t>
          </a:r>
          <a:r>
            <a:rPr lang="hr-HR" sz="3200" b="1" kern="1200" dirty="0" smtClean="0">
              <a:solidFill>
                <a:srgbClr val="FF0000"/>
              </a:solidFill>
            </a:rPr>
            <a:t>izmjeriti tjelesnu temperaturu, </a:t>
          </a:r>
          <a:r>
            <a:rPr lang="hr-HR" sz="3200" b="1" kern="1200" dirty="0" smtClean="0">
              <a:solidFill>
                <a:srgbClr val="FF0000"/>
              </a:solidFill>
            </a:rPr>
            <a:t>obvezno ponijeti </a:t>
          </a:r>
          <a:r>
            <a:rPr lang="hr-HR" sz="3200" b="1" kern="1200" dirty="0" smtClean="0">
              <a:solidFill>
                <a:srgbClr val="FF0000"/>
              </a:solidFill>
            </a:rPr>
            <a:t>zaštitnu masku </a:t>
          </a:r>
          <a:r>
            <a:rPr lang="hr-HR" sz="3200" b="1" kern="1200" dirty="0" smtClean="0"/>
            <a:t>(osim onih koji imaju izuzeće od nošenja maske uz potvrdu liječnika) i </a:t>
          </a:r>
          <a:r>
            <a:rPr lang="hr-HR" sz="3200" b="1" kern="1200" dirty="0" smtClean="0">
              <a:solidFill>
                <a:srgbClr val="FF0000"/>
              </a:solidFill>
            </a:rPr>
            <a:t>pribor potreban za ispit</a:t>
          </a:r>
          <a:endParaRPr lang="hr-HR" sz="3200" b="1" kern="1200" dirty="0">
            <a:solidFill>
              <a:srgbClr val="FF0000"/>
            </a:solidFill>
          </a:endParaRPr>
        </a:p>
      </dsp:txBody>
      <dsp:txXfrm>
        <a:off x="5203188" y="385466"/>
        <a:ext cx="4680991" cy="401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8D9C3-54CF-4DBF-BB81-7F4110FE3ADA}">
      <dsp:nvSpPr>
        <dsp:cNvPr id="0" name=""/>
        <dsp:cNvSpPr/>
      </dsp:nvSpPr>
      <dsp:spPr>
        <a:xfrm>
          <a:off x="710870" y="1920"/>
          <a:ext cx="2522940" cy="365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F4DE5-DE9A-42DA-8DEE-705581B60D58}">
      <dsp:nvSpPr>
        <dsp:cNvPr id="0" name=""/>
        <dsp:cNvSpPr/>
      </dsp:nvSpPr>
      <dsp:spPr>
        <a:xfrm>
          <a:off x="991197" y="268230"/>
          <a:ext cx="2522940" cy="3659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Sve prisutne osobe obvezno moraju nositi maske (osim osoba koje imaju izuzeće) </a:t>
          </a:r>
          <a:endParaRPr lang="hr-HR" sz="2800" b="1" kern="1200" dirty="0"/>
        </a:p>
      </dsp:txBody>
      <dsp:txXfrm>
        <a:off x="1065091" y="342124"/>
        <a:ext cx="2375152" cy="3512183"/>
      </dsp:txXfrm>
    </dsp:sp>
    <dsp:sp modelId="{06B6D4A8-EB29-4E06-886D-325CB2EEE30B}">
      <dsp:nvSpPr>
        <dsp:cNvPr id="0" name=""/>
        <dsp:cNvSpPr/>
      </dsp:nvSpPr>
      <dsp:spPr>
        <a:xfrm>
          <a:off x="3693900" y="573151"/>
          <a:ext cx="3237690" cy="3686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23AF8-3197-4336-9D99-E829C66FA01B}">
      <dsp:nvSpPr>
        <dsp:cNvPr id="0" name=""/>
        <dsp:cNvSpPr/>
      </dsp:nvSpPr>
      <dsp:spPr>
        <a:xfrm>
          <a:off x="3974227" y="839461"/>
          <a:ext cx="3237690" cy="36865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 </a:t>
          </a:r>
          <a:endParaRPr lang="hr-HR" sz="2800" b="1" kern="1200" dirty="0"/>
        </a:p>
      </dsp:txBody>
      <dsp:txXfrm>
        <a:off x="4069056" y="934290"/>
        <a:ext cx="3048032" cy="3496843"/>
      </dsp:txXfrm>
    </dsp:sp>
    <dsp:sp modelId="{E8DD2B57-3E51-4152-ADCA-758796D3D604}">
      <dsp:nvSpPr>
        <dsp:cNvPr id="0" name=""/>
        <dsp:cNvSpPr/>
      </dsp:nvSpPr>
      <dsp:spPr>
        <a:xfrm>
          <a:off x="7592809" y="1920"/>
          <a:ext cx="2807049" cy="425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84361-0DE8-4472-93A7-1169D30754D4}">
      <dsp:nvSpPr>
        <dsp:cNvPr id="0" name=""/>
        <dsp:cNvSpPr/>
      </dsp:nvSpPr>
      <dsp:spPr>
        <a:xfrm>
          <a:off x="7873135" y="268230"/>
          <a:ext cx="2807049" cy="425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rgbClr val="FF0000"/>
              </a:solidFill>
            </a:rPr>
            <a:t>Učenik </a:t>
          </a:r>
          <a:r>
            <a:rPr lang="hr-HR" sz="2800" kern="1200" dirty="0" smtClean="0">
              <a:solidFill>
                <a:srgbClr val="FF0000"/>
              </a:solidFill>
            </a:rPr>
            <a:t>koji odbije nositi masku, a za to nema potvrdu liječnika o izuzeću </a:t>
          </a:r>
          <a:r>
            <a:rPr lang="hr-HR" sz="2800" b="1" kern="1200" dirty="0" smtClean="0">
              <a:solidFill>
                <a:srgbClr val="FF0000"/>
              </a:solidFill>
            </a:rPr>
            <a:t>ne može polagati ispite državne mature </a:t>
          </a:r>
          <a:r>
            <a:rPr lang="hr-HR" sz="2300" kern="1200" dirty="0" smtClean="0"/>
            <a:t/>
          </a:r>
          <a:br>
            <a:rPr lang="hr-HR" sz="2300" kern="1200" dirty="0" smtClean="0"/>
          </a:br>
          <a:endParaRPr lang="hr-HR" sz="2300" kern="1200" dirty="0"/>
        </a:p>
      </dsp:txBody>
      <dsp:txXfrm>
        <a:off x="7955351" y="350446"/>
        <a:ext cx="2642617" cy="4091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1121122" y="1367"/>
          <a:ext cx="5388619" cy="3421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1719857" y="570166"/>
          <a:ext cx="5388619" cy="34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000" b="1" kern="1200" dirty="0"/>
            <a:t>S USPJEHOM ZAVRŠENA NASTAVNA GODINA</a:t>
          </a:r>
          <a:endParaRPr lang="en-US" sz="5000" b="1" kern="1200" dirty="0"/>
        </a:p>
      </dsp:txBody>
      <dsp:txXfrm>
        <a:off x="1820077" y="670386"/>
        <a:ext cx="5188179" cy="3221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4238" y="415510"/>
          <a:ext cx="4542264" cy="321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256717" y="655364"/>
          <a:ext cx="4542264" cy="321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b="1" kern="1200" dirty="0"/>
            <a:t>Prijepodnevni ispiti: </a:t>
          </a:r>
          <a:r>
            <a:rPr lang="hr-HR" sz="4600" b="1" kern="1200" dirty="0" smtClean="0"/>
            <a:t>9:00</a:t>
          </a:r>
          <a:endParaRPr lang="en-US" sz="4600" kern="1200" dirty="0"/>
        </a:p>
      </dsp:txBody>
      <dsp:txXfrm>
        <a:off x="350892" y="749539"/>
        <a:ext cx="4353914" cy="3027006"/>
      </dsp:txXfrm>
    </dsp:sp>
    <dsp:sp modelId="{0AFFFF8E-4104-45D4-B3A8-E6D9AE23D4EA}">
      <dsp:nvSpPr>
        <dsp:cNvPr id="0" name=""/>
        <dsp:cNvSpPr/>
      </dsp:nvSpPr>
      <dsp:spPr>
        <a:xfrm>
          <a:off x="5051459" y="415510"/>
          <a:ext cx="4484911" cy="3321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5303937" y="655364"/>
          <a:ext cx="4484911" cy="3321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b="1" kern="1200" dirty="0"/>
            <a:t>Poslijepodnevni ispiti: 14:00</a:t>
          </a:r>
          <a:endParaRPr lang="en-US" sz="4600" kern="1200" dirty="0"/>
        </a:p>
      </dsp:txBody>
      <dsp:txXfrm>
        <a:off x="5401224" y="752651"/>
        <a:ext cx="4290337" cy="31270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5118" y="682831"/>
          <a:ext cx="4183067" cy="2461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373258" y="1032565"/>
          <a:ext cx="4183067" cy="246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U </a:t>
          </a:r>
          <a:r>
            <a:rPr lang="hr-HR" sz="4000" b="1" kern="1200" dirty="0" smtClean="0"/>
            <a:t>8:30</a:t>
          </a:r>
          <a:r>
            <a:rPr lang="hr-HR" sz="3500" b="1" kern="1200" dirty="0" smtClean="0"/>
            <a:t> </a:t>
          </a:r>
          <a:r>
            <a:rPr lang="hr-HR" sz="3500" b="1" kern="1200" dirty="0"/>
            <a:t>za prijepodnevne ispite</a:t>
          </a:r>
          <a:endParaRPr lang="en-US" sz="3500" kern="1200" dirty="0"/>
        </a:p>
      </dsp:txBody>
      <dsp:txXfrm>
        <a:off x="445340" y="1104647"/>
        <a:ext cx="4038903" cy="2316902"/>
      </dsp:txXfrm>
    </dsp:sp>
    <dsp:sp modelId="{0AFFFF8E-4104-45D4-B3A8-E6D9AE23D4EA}">
      <dsp:nvSpPr>
        <dsp:cNvPr id="0" name=""/>
        <dsp:cNvSpPr/>
      </dsp:nvSpPr>
      <dsp:spPr>
        <a:xfrm>
          <a:off x="4924467" y="682831"/>
          <a:ext cx="3919297" cy="2308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5292607" y="1032565"/>
          <a:ext cx="3919297" cy="2308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/>
            <a:t>U </a:t>
          </a:r>
          <a:r>
            <a:rPr lang="hr-HR" sz="4000" b="1" kern="1200" dirty="0" smtClean="0"/>
            <a:t>13:30</a:t>
          </a:r>
          <a:r>
            <a:rPr lang="hr-HR" sz="3500" b="1" kern="1200" dirty="0" smtClean="0"/>
            <a:t> </a:t>
          </a:r>
          <a:r>
            <a:rPr lang="hr-HR" sz="3500" b="1" kern="1200" dirty="0"/>
            <a:t>za poslijepodnevne ispite</a:t>
          </a:r>
          <a:endParaRPr lang="en-US" sz="3500" kern="1200" dirty="0"/>
        </a:p>
      </dsp:txBody>
      <dsp:txXfrm>
        <a:off x="5360218" y="1100176"/>
        <a:ext cx="3784075" cy="21732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58699-F4AF-476F-B6E4-526D9FB1E300}">
      <dsp:nvSpPr>
        <dsp:cNvPr id="0" name=""/>
        <dsp:cNvSpPr/>
      </dsp:nvSpPr>
      <dsp:spPr>
        <a:xfrm>
          <a:off x="1401603" y="2355"/>
          <a:ext cx="2297697" cy="4278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554C4-C0A6-4ED0-B7AA-AFA28658CAA3}">
      <dsp:nvSpPr>
        <dsp:cNvPr id="0" name=""/>
        <dsp:cNvSpPr/>
      </dsp:nvSpPr>
      <dsp:spPr>
        <a:xfrm>
          <a:off x="1656903" y="244890"/>
          <a:ext cx="2297697" cy="4278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/>
            <a:t> Održavati fizički </a:t>
          </a:r>
          <a:r>
            <a:rPr lang="hr-HR" sz="3100" b="1" kern="1200" dirty="0" smtClean="0"/>
            <a:t>razmak od 2 m</a:t>
          </a:r>
          <a:endParaRPr lang="hr-HR" sz="3100" b="1" kern="1200" dirty="0"/>
        </a:p>
      </dsp:txBody>
      <dsp:txXfrm>
        <a:off x="1724200" y="312187"/>
        <a:ext cx="2163103" cy="4144122"/>
      </dsp:txXfrm>
    </dsp:sp>
    <dsp:sp modelId="{7FF45225-5F52-49D5-BA4F-A9E404EBEA4F}">
      <dsp:nvSpPr>
        <dsp:cNvPr id="0" name=""/>
        <dsp:cNvSpPr/>
      </dsp:nvSpPr>
      <dsp:spPr>
        <a:xfrm>
          <a:off x="4209901" y="2355"/>
          <a:ext cx="2297697" cy="4201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546EE-B08F-4747-AC98-1AC8AE02B0DD}">
      <dsp:nvSpPr>
        <dsp:cNvPr id="0" name=""/>
        <dsp:cNvSpPr/>
      </dsp:nvSpPr>
      <dsp:spPr>
        <a:xfrm>
          <a:off x="4465200" y="244890"/>
          <a:ext cx="2297697" cy="4201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/>
            <a:t> </a:t>
          </a:r>
          <a:r>
            <a:rPr lang="hr-HR" sz="3100" b="1" kern="1200" dirty="0" smtClean="0"/>
            <a:t>Staviti </a:t>
          </a:r>
          <a:r>
            <a:rPr lang="hr-HR" sz="3100" b="1" kern="1200" dirty="0" smtClean="0"/>
            <a:t>masku i dezinficirati ruke</a:t>
          </a:r>
          <a:endParaRPr lang="hr-HR" sz="3100" b="1" kern="1200" dirty="0"/>
        </a:p>
      </dsp:txBody>
      <dsp:txXfrm>
        <a:off x="4532497" y="312187"/>
        <a:ext cx="2163103" cy="4066764"/>
      </dsp:txXfrm>
    </dsp:sp>
    <dsp:sp modelId="{660F27EF-843D-45F3-85AF-113DCA71E6BE}">
      <dsp:nvSpPr>
        <dsp:cNvPr id="0" name=""/>
        <dsp:cNvSpPr/>
      </dsp:nvSpPr>
      <dsp:spPr>
        <a:xfrm>
          <a:off x="6995658" y="144130"/>
          <a:ext cx="2297697" cy="3870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ED1CD-5174-43BB-A480-344A5E2EBEF9}">
      <dsp:nvSpPr>
        <dsp:cNvPr id="0" name=""/>
        <dsp:cNvSpPr/>
      </dsp:nvSpPr>
      <dsp:spPr>
        <a:xfrm>
          <a:off x="7250957" y="386665"/>
          <a:ext cx="2297697" cy="387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/>
            <a:t>Nastaviti ravno prema ispitnoj prostoriji u kojoj</a:t>
          </a:r>
          <a:br>
            <a:rPr lang="hr-HR" sz="3100" b="1" kern="1200" dirty="0" smtClean="0"/>
          </a:br>
          <a:r>
            <a:rPr lang="hr-HR" sz="3100" b="1" kern="1200" dirty="0" smtClean="0"/>
            <a:t>se piše ispit </a:t>
          </a:r>
          <a:br>
            <a:rPr lang="hr-HR" sz="3100" b="1" kern="1200" dirty="0" smtClean="0"/>
          </a:br>
          <a:endParaRPr lang="hr-HR" sz="3100" b="1" kern="1200" dirty="0"/>
        </a:p>
      </dsp:txBody>
      <dsp:txXfrm>
        <a:off x="7318254" y="453962"/>
        <a:ext cx="2163103" cy="3735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A6A-0F00-4769-8F7E-F5C0E87EA5A9}">
      <dsp:nvSpPr>
        <dsp:cNvPr id="0" name=""/>
        <dsp:cNvSpPr/>
      </dsp:nvSpPr>
      <dsp:spPr>
        <a:xfrm>
          <a:off x="2511" y="466153"/>
          <a:ext cx="4093942" cy="2520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64179-E53F-4B12-A4AC-C30AAAEA2ABE}">
      <dsp:nvSpPr>
        <dsp:cNvPr id="0" name=""/>
        <dsp:cNvSpPr/>
      </dsp:nvSpPr>
      <dsp:spPr>
        <a:xfrm>
          <a:off x="309642" y="757928"/>
          <a:ext cx="4093942" cy="252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/>
            <a:t>- Osobnu iskaznicu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/>
            <a:t>- Putovnicu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/>
            <a:t>- Vozačku</a:t>
          </a:r>
          <a:endParaRPr lang="en-US" sz="3600" b="1" kern="1200" dirty="0"/>
        </a:p>
      </dsp:txBody>
      <dsp:txXfrm>
        <a:off x="383460" y="831746"/>
        <a:ext cx="3946306" cy="2372697"/>
      </dsp:txXfrm>
    </dsp:sp>
    <dsp:sp modelId="{0AFFFF8E-4104-45D4-B3A8-E6D9AE23D4EA}">
      <dsp:nvSpPr>
        <dsp:cNvPr id="0" name=""/>
        <dsp:cNvSpPr/>
      </dsp:nvSpPr>
      <dsp:spPr>
        <a:xfrm>
          <a:off x="4608523" y="601255"/>
          <a:ext cx="3764618" cy="2469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F6875-E298-49DA-B733-A378D75D8DB7}">
      <dsp:nvSpPr>
        <dsp:cNvPr id="0" name=""/>
        <dsp:cNvSpPr/>
      </dsp:nvSpPr>
      <dsp:spPr>
        <a:xfrm>
          <a:off x="4915654" y="893030"/>
          <a:ext cx="3764618" cy="24698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987993" y="965369"/>
        <a:ext cx="3619940" cy="232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Kliknite za premještanje slajda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formata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&lt;datum/vrijeme&gt;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&lt;podnožje&gt;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216E762-F9CC-49FF-91AA-E17B9CA067AE}" type="slidenum">
              <a:rPr b="0" lang="hr-HR" sz="1400" spc="-1" strike="noStrike">
                <a:latin typeface="Times New Roman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B78ECBB-A111-4149-9C0F-6F3E55731AA5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DC3A9C4-8B55-42B0-A7C4-E8A34C6F258D}" type="datetime">
              <a:rPr b="0" lang="sr-Latn-CS" sz="1200" spc="-1" strike="noStrike">
                <a:solidFill>
                  <a:srgbClr val="8b8b8b"/>
                </a:solidFill>
                <a:latin typeface="Calibri"/>
              </a:rPr>
              <a:t>28.05.21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CDB2EB6-B46C-459B-955A-F48E53DC3261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Kliknite za uređivanje formata teksta naslova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Kliknite da biste uredili stil naslova matrice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B250684-2ACE-45A2-AFD8-B494E2775C6F}" type="datetime">
              <a:rPr b="0" lang="sr-Latn-CS" sz="1200" spc="-1" strike="noStrike">
                <a:solidFill>
                  <a:srgbClr val="8b8b8b"/>
                </a:solidFill>
                <a:latin typeface="Calibri"/>
              </a:rPr>
              <a:t>28.05.21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4B9F24-E80F-4BD2-A1A2-0B8A5A32D069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9.xml"/><Relationship Id="rId2" Type="http://schemas.openxmlformats.org/officeDocument/2006/relationships/diagramLayout" Target="../diagrams/layout9.xml"/><Relationship Id="rId3" Type="http://schemas.openxmlformats.org/officeDocument/2006/relationships/diagramQuickStyle" Target="../diagrams/quickStyle9.xml"/><Relationship Id="rId4" Type="http://schemas.openxmlformats.org/officeDocument/2006/relationships/diagramColors" Target="../diagrams/colors9.xml"/><Relationship Id="rId5" Type="http://schemas.microsoft.com/office/2007/relationships/diagramDrawing" Target="../diagrams/drawing9.xml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10.xml"/><Relationship Id="rId2" Type="http://schemas.openxmlformats.org/officeDocument/2006/relationships/diagramLayout" Target="../diagrams/layout10.xml"/><Relationship Id="rId3" Type="http://schemas.openxmlformats.org/officeDocument/2006/relationships/diagramQuickStyle" Target="../diagrams/quickStyle10.xml"/><Relationship Id="rId4" Type="http://schemas.openxmlformats.org/officeDocument/2006/relationships/diagramColors" Target="../diagrams/colors10.xml"/><Relationship Id="rId5" Type="http://schemas.microsoft.com/office/2007/relationships/diagramDrawing" Target="../diagrams/drawing10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11.xml"/><Relationship Id="rId2" Type="http://schemas.openxmlformats.org/officeDocument/2006/relationships/diagramLayout" Target="../diagrams/layout11.xml"/><Relationship Id="rId3" Type="http://schemas.openxmlformats.org/officeDocument/2006/relationships/diagramQuickStyle" Target="../diagrams/quickStyle11.xml"/><Relationship Id="rId4" Type="http://schemas.openxmlformats.org/officeDocument/2006/relationships/diagramColors" Target="../diagrams/colors11.xml"/><Relationship Id="rId5" Type="http://schemas.microsoft.com/office/2007/relationships/diagramDrawing" Target="../diagrams/drawing11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12.xml"/><Relationship Id="rId2" Type="http://schemas.openxmlformats.org/officeDocument/2006/relationships/diagramLayout" Target="../diagrams/layout12.xml"/><Relationship Id="rId3" Type="http://schemas.openxmlformats.org/officeDocument/2006/relationships/diagramQuickStyle" Target="../diagrams/quickStyle12.xml"/><Relationship Id="rId4" Type="http://schemas.openxmlformats.org/officeDocument/2006/relationships/diagramColors" Target="../diagrams/colors12.xml"/><Relationship Id="rId5" Type="http://schemas.microsoft.com/office/2007/relationships/diagramDrawing" Target="../diagrams/drawing12.xml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diagramData" Target="../diagrams/data13.xml"/><Relationship Id="rId2" Type="http://schemas.openxmlformats.org/officeDocument/2006/relationships/diagramLayout" Target="../diagrams/layout13.xml"/><Relationship Id="rId3" Type="http://schemas.openxmlformats.org/officeDocument/2006/relationships/diagramQuickStyle" Target="../diagrams/quickStyle13.xml"/><Relationship Id="rId4" Type="http://schemas.openxmlformats.org/officeDocument/2006/relationships/diagramColors" Target="../diagrams/colors13.xml"/><Relationship Id="rId5" Type="http://schemas.microsoft.com/office/2007/relationships/diagramDrawing" Target="../diagrams/drawing13.xml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14.xml"/><Relationship Id="rId2" Type="http://schemas.openxmlformats.org/officeDocument/2006/relationships/diagramLayout" Target="../diagrams/layout14.xml"/><Relationship Id="rId3" Type="http://schemas.openxmlformats.org/officeDocument/2006/relationships/diagramQuickStyle" Target="../diagrams/quickStyle14.xml"/><Relationship Id="rId4" Type="http://schemas.openxmlformats.org/officeDocument/2006/relationships/diagramColors" Target="../diagrams/colors14.xml"/><Relationship Id="rId5" Type="http://schemas.microsoft.com/office/2007/relationships/diagramDrawing" Target="../diagrams/drawing14.xml"/><Relationship Id="rId6" Type="http://schemas.openxmlformats.org/officeDocument/2006/relationships/image" Target="../media/image16.jpeg"/><Relationship Id="rId7" Type="http://schemas.openxmlformats.org/officeDocument/2006/relationships/image" Target="../media/image17.gif"/><Relationship Id="rId8" Type="http://schemas.openxmlformats.org/officeDocument/2006/relationships/image" Target="../media/image18.jpeg"/><Relationship Id="rId9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15.xml"/><Relationship Id="rId2" Type="http://schemas.openxmlformats.org/officeDocument/2006/relationships/diagramLayout" Target="../diagrams/layout15.xml"/><Relationship Id="rId3" Type="http://schemas.openxmlformats.org/officeDocument/2006/relationships/diagramQuickStyle" Target="../diagrams/quickStyle15.xml"/><Relationship Id="rId4" Type="http://schemas.openxmlformats.org/officeDocument/2006/relationships/diagramColors" Target="../diagrams/colors15.xml"/><Relationship Id="rId5" Type="http://schemas.microsoft.com/office/2007/relationships/diagramDrawing" Target="../diagrams/drawing15.xml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diagramData" Target="../diagrams/data16.xml"/><Relationship Id="rId2" Type="http://schemas.openxmlformats.org/officeDocument/2006/relationships/diagramLayout" Target="../diagrams/layout16.xml"/><Relationship Id="rId3" Type="http://schemas.openxmlformats.org/officeDocument/2006/relationships/diagramQuickStyle" Target="../diagrams/quickStyle16.xml"/><Relationship Id="rId4" Type="http://schemas.openxmlformats.org/officeDocument/2006/relationships/diagramColors" Target="../diagrams/colors16.xml"/><Relationship Id="rId5" Type="http://schemas.microsoft.com/office/2007/relationships/diagramDrawing" Target="../diagrams/drawing16.xml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diagramData" Target="../diagrams/data17.xml"/><Relationship Id="rId2" Type="http://schemas.openxmlformats.org/officeDocument/2006/relationships/diagramLayout" Target="../diagrams/layout17.xml"/><Relationship Id="rId3" Type="http://schemas.openxmlformats.org/officeDocument/2006/relationships/diagramQuickStyle" Target="../diagrams/quickStyle17.xml"/><Relationship Id="rId4" Type="http://schemas.openxmlformats.org/officeDocument/2006/relationships/diagramColors" Target="../diagrams/colors17.xml"/><Relationship Id="rId5" Type="http://schemas.microsoft.com/office/2007/relationships/diagramDrawing" Target="../diagrams/drawing17.xml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diagramData" Target="../diagrams/data18.xml"/><Relationship Id="rId2" Type="http://schemas.openxmlformats.org/officeDocument/2006/relationships/diagramLayout" Target="../diagrams/layout18.xml"/><Relationship Id="rId3" Type="http://schemas.openxmlformats.org/officeDocument/2006/relationships/diagramQuickStyle" Target="../diagrams/quickStyle18.xml"/><Relationship Id="rId4" Type="http://schemas.openxmlformats.org/officeDocument/2006/relationships/diagramColors" Target="../diagrams/colors18.xml"/><Relationship Id="rId5" Type="http://schemas.microsoft.com/office/2007/relationships/diagramDrawing" Target="../diagrams/drawing18.xml"/><Relationship Id="rId6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diagramData" Target="../diagrams/data19.xml"/><Relationship Id="rId2" Type="http://schemas.openxmlformats.org/officeDocument/2006/relationships/diagramLayout" Target="../diagrams/layout19.xml"/><Relationship Id="rId3" Type="http://schemas.openxmlformats.org/officeDocument/2006/relationships/diagramQuickStyle" Target="../diagrams/quickStyle19.xml"/><Relationship Id="rId4" Type="http://schemas.openxmlformats.org/officeDocument/2006/relationships/diagramColors" Target="../diagrams/colors19.xml"/><Relationship Id="rId5" Type="http://schemas.microsoft.com/office/2007/relationships/diagramDrawing" Target="../diagrams/drawing19.xml"/><Relationship Id="rId6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diagramData" Target="../diagrams/data20.xml"/><Relationship Id="rId2" Type="http://schemas.openxmlformats.org/officeDocument/2006/relationships/diagramLayout" Target="../diagrams/layout20.xml"/><Relationship Id="rId3" Type="http://schemas.openxmlformats.org/officeDocument/2006/relationships/diagramQuickStyle" Target="../diagrams/quickStyle20.xml"/><Relationship Id="rId4" Type="http://schemas.openxmlformats.org/officeDocument/2006/relationships/diagramColors" Target="../diagrams/colors20.xml"/><Relationship Id="rId5" Type="http://schemas.microsoft.com/office/2007/relationships/diagramDrawing" Target="../diagrams/drawing20.xml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343520" y="664200"/>
            <a:ext cx="10296720" cy="533268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7200" spc="-1" strike="noStrike">
                <a:solidFill>
                  <a:srgbClr val="ffff00"/>
                </a:solidFill>
                <a:latin typeface="Berlin Sans FB Demi"/>
              </a:rPr>
              <a:t>     </a:t>
            </a:r>
            <a:r>
              <a:rPr b="0" lang="hr-HR" sz="17200" spc="-1" strike="noStrike">
                <a:solidFill>
                  <a:srgbClr val="17375e"/>
                </a:solidFill>
                <a:latin typeface="Berlin Sans FB Demi"/>
              </a:rPr>
              <a:t>ISPIT</a:t>
            </a:r>
            <a:endParaRPr b="0" lang="hr-HR" sz="17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7200" spc="-1" strike="noStrike">
                <a:solidFill>
                  <a:srgbClr val="17375e"/>
                </a:solidFill>
                <a:latin typeface="Berlin Sans FB Demi"/>
              </a:rPr>
              <a:t>DM</a:t>
            </a:r>
            <a:endParaRPr b="0" lang="hr-HR" sz="17200" spc="-1" strike="noStrike">
              <a:latin typeface="Arial"/>
            </a:endParaRPr>
          </a:p>
        </p:txBody>
      </p:sp>
      <p:pic>
        <p:nvPicPr>
          <p:cNvPr id="89" name="Slika 2" descr=""/>
          <p:cNvPicPr/>
          <p:nvPr/>
        </p:nvPicPr>
        <p:blipFill>
          <a:blip r:embed="rId1"/>
          <a:stretch/>
        </p:blipFill>
        <p:spPr>
          <a:xfrm>
            <a:off x="6672240" y="3717000"/>
            <a:ext cx="381600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423520" y="274680"/>
            <a:ext cx="8064360" cy="113760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Učenik mora imati važeći dokument s fotografijom 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1716793524"/>
              </p:ext>
            </p:extLst>
          </p:nvPr>
        </p:nvGraphicFramePr>
        <p:xfrm>
          <a:off x="1631520" y="1772640"/>
          <a:ext cx="8784720" cy="37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7" name="CustomShape 2"/>
          <p:cNvSpPr/>
          <p:nvPr/>
        </p:nvSpPr>
        <p:spPr>
          <a:xfrm>
            <a:off x="1870560" y="5383080"/>
            <a:ext cx="8568720" cy="1187640"/>
          </a:xfrm>
          <a:prstGeom prst="rect">
            <a:avLst/>
          </a:prstGeom>
          <a:noFill/>
          <a:ln w="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de0000"/>
                </a:solidFill>
                <a:latin typeface="Calibri"/>
              </a:rPr>
              <a:t>Tijekom pisanja ispita osobni dokument stoji na desnom rubu stola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415520" y="136440"/>
            <a:ext cx="9792720" cy="134820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ULAZAK UČENIKA U UČIONICU</a:t>
            </a:r>
            <a:br/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8:40 / 13:40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4033866785"/>
              </p:ext>
            </p:extLst>
          </p:nvPr>
        </p:nvGraphicFramePr>
        <p:xfrm>
          <a:off x="1981080" y="2565000"/>
          <a:ext cx="8229240" cy="399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9" name="Picture 4" descr="Slikovni rezultat za vrata"/>
          <p:cNvPicPr/>
          <p:nvPr/>
        </p:nvPicPr>
        <p:blipFill>
          <a:blip r:embed="rId6"/>
          <a:srcRect l="3096" t="1640" r="11449" b="3982"/>
          <a:stretch/>
        </p:blipFill>
        <p:spPr>
          <a:xfrm>
            <a:off x="1199520" y="1772640"/>
            <a:ext cx="2904840" cy="508500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1981080" y="2134440"/>
            <a:ext cx="1416960" cy="1187640"/>
          </a:xfrm>
          <a:prstGeom prst="rect">
            <a:avLst/>
          </a:prstGeom>
          <a:solidFill>
            <a:schemeClr val="bg1">
              <a:alpha val="90000"/>
            </a:schemeClr>
          </a:solidFill>
          <a:ln w="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ISPITI -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NE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SMETAJ!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1712520" y="3645000"/>
            <a:ext cx="190764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Popis učenika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703520" y="4293000"/>
            <a:ext cx="1702800" cy="821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RASPORED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ff0000"/>
                </a:solidFill>
                <a:latin typeface="Calibri"/>
              </a:rPr>
              <a:t>SJEDENJA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03" name="Slika 9" descr=""/>
          <p:cNvPicPr/>
          <p:nvPr/>
        </p:nvPicPr>
        <p:blipFill>
          <a:blip r:embed="rId7"/>
          <a:srcRect l="13627" t="0" r="13494" b="16522"/>
          <a:stretch/>
        </p:blipFill>
        <p:spPr>
          <a:xfrm>
            <a:off x="4893480" y="3188880"/>
            <a:ext cx="5599080" cy="37422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104" name="CustomShape 5"/>
          <p:cNvSpPr/>
          <p:nvPr/>
        </p:nvSpPr>
        <p:spPr>
          <a:xfrm>
            <a:off x="4151880" y="1772640"/>
            <a:ext cx="80398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Dežurni nastavnik provjerava identitet učenika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i upućuje na mjesto sjedenja 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7608240" y="4437000"/>
            <a:ext cx="338040" cy="14364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6" name="CustomShape 7"/>
          <p:cNvSpPr/>
          <p:nvPr/>
        </p:nvSpPr>
        <p:spPr>
          <a:xfrm>
            <a:off x="8760240" y="4509000"/>
            <a:ext cx="559440" cy="9432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109880" y="174960"/>
            <a:ext cx="9972360" cy="2001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Pri ulasku u ispitnu prostoriju učenici OBVEZNO odlažu stvari na za to predviđeno mjesto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1091223603"/>
              </p:ext>
            </p:extLst>
          </p:nvPr>
        </p:nvGraphicFramePr>
        <p:xfrm>
          <a:off x="357480" y="2421000"/>
          <a:ext cx="11834280" cy="443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8" name="Picture 2" descr="http://hercegovina.info/img/repository/2013/01/web_image/m-san-razvija-prvi-hrvatski-smartphone.jpg"/>
          <p:cNvPicPr/>
          <p:nvPr/>
        </p:nvPicPr>
        <p:blipFill>
          <a:blip r:embed="rId6"/>
          <a:stretch/>
        </p:blipFill>
        <p:spPr>
          <a:xfrm rot="1166400">
            <a:off x="3621600" y="5604840"/>
            <a:ext cx="1672200" cy="995400"/>
          </a:xfrm>
          <a:prstGeom prst="rect">
            <a:avLst/>
          </a:prstGeom>
          <a:ln w="0">
            <a:noFill/>
          </a:ln>
          <a:scene3d>
            <a:camera prst="obliqueTopLeft"/>
            <a:lightRig dir="t" rig="threePt"/>
          </a:scene3d>
        </p:spPr>
      </p:pic>
      <p:pic>
        <p:nvPicPr>
          <p:cNvPr id="109" name="Picture 8" descr="Slikovni rezultat za bilježnica"/>
          <p:cNvPicPr/>
          <p:nvPr/>
        </p:nvPicPr>
        <p:blipFill>
          <a:blip r:embed="rId7"/>
          <a:stretch/>
        </p:blipFill>
        <p:spPr>
          <a:xfrm rot="20418600">
            <a:off x="4790520" y="4428000"/>
            <a:ext cx="969480" cy="969480"/>
          </a:xfrm>
          <a:prstGeom prst="rect">
            <a:avLst/>
          </a:prstGeom>
          <a:ln w="0">
            <a:noFill/>
          </a:ln>
          <a:scene3d>
            <a:camera prst="perspectiveAbove"/>
            <a:lightRig dir="t" rig="threePt"/>
          </a:scene3d>
        </p:spPr>
      </p:pic>
      <p:sp>
        <p:nvSpPr>
          <p:cNvPr id="110" name="CustomShape 2"/>
          <p:cNvSpPr/>
          <p:nvPr/>
        </p:nvSpPr>
        <p:spPr>
          <a:xfrm>
            <a:off x="8400240" y="1772640"/>
            <a:ext cx="1656000" cy="14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Slika 1" descr=""/>
          <p:cNvPicPr/>
          <p:nvPr/>
        </p:nvPicPr>
        <p:blipFill>
          <a:blip r:embed="rId8"/>
          <a:stretch/>
        </p:blipFill>
        <p:spPr>
          <a:xfrm>
            <a:off x="6023880" y="2781000"/>
            <a:ext cx="1439640" cy="1863360"/>
          </a:xfrm>
          <a:prstGeom prst="rect">
            <a:avLst/>
          </a:prstGeom>
          <a:ln w="0">
            <a:noFill/>
          </a:ln>
        </p:spPr>
      </p:pic>
      <p:pic>
        <p:nvPicPr>
          <p:cNvPr id="112" name="Slika 2" descr=""/>
          <p:cNvPicPr/>
          <p:nvPr/>
        </p:nvPicPr>
        <p:blipFill>
          <a:blip r:embed="rId9"/>
          <a:stretch/>
        </p:blipFill>
        <p:spPr>
          <a:xfrm rot="690000">
            <a:off x="5843880" y="4568760"/>
            <a:ext cx="1519200" cy="1957320"/>
          </a:xfrm>
          <a:prstGeom prst="rect">
            <a:avLst/>
          </a:prstGeom>
          <a:ln w="0">
            <a:noFill/>
          </a:ln>
        </p:spPr>
      </p:pic>
      <p:pic>
        <p:nvPicPr>
          <p:cNvPr id="113" name="Slika 10" descr=""/>
          <p:cNvPicPr/>
          <p:nvPr/>
        </p:nvPicPr>
        <p:blipFill>
          <a:blip r:embed="rId10"/>
          <a:stretch/>
        </p:blipFill>
        <p:spPr>
          <a:xfrm>
            <a:off x="2351520" y="4005000"/>
            <a:ext cx="1439640" cy="136764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9336240" y="3213000"/>
            <a:ext cx="1439640" cy="50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ODLAGANJE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http://hercegovina.info/img/repository/2013/01/web_image/m-san-razvija-prvi-hrvatski-smartphone.jpg"/>
          <p:cNvPicPr/>
          <p:nvPr/>
        </p:nvPicPr>
        <p:blipFill>
          <a:blip r:embed="rId1"/>
          <a:stretch/>
        </p:blipFill>
        <p:spPr>
          <a:xfrm>
            <a:off x="0" y="3928680"/>
            <a:ext cx="4223520" cy="2207520"/>
          </a:xfrm>
          <a:prstGeom prst="rect">
            <a:avLst/>
          </a:prstGeom>
          <a:ln w="0">
            <a:noFill/>
          </a:ln>
          <a:scene3d>
            <a:camera prst="obliqueTopLeft"/>
            <a:lightRig dir="t" rig="threePt"/>
          </a:scene3d>
        </p:spPr>
      </p:pic>
      <p:sp>
        <p:nvSpPr>
          <p:cNvPr id="116" name="CustomShape 1"/>
          <p:cNvSpPr/>
          <p:nvPr/>
        </p:nvSpPr>
        <p:spPr>
          <a:xfrm>
            <a:off x="6758280" y="293400"/>
            <a:ext cx="4744800" cy="612324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glow rad="228600">
              <a:srgbClr val="267de6">
                <a:alpha val="40000"/>
              </a:srgbClr>
            </a:glow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prst="angle"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ff0000"/>
                </a:solidFill>
                <a:latin typeface="Calibri"/>
              </a:rPr>
              <a:t>Mobilni uređaji moraju biti odloženi i</a:t>
            </a:r>
            <a:endParaRPr b="0" lang="hr-H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ff0000"/>
                </a:solidFill>
                <a:latin typeface="Calibri"/>
              </a:rPr>
              <a:t>                     </a:t>
            </a:r>
            <a:r>
              <a:rPr b="1" lang="hr-HR" sz="6600" spc="-1" strike="noStrike" u="sng">
                <a:solidFill>
                  <a:srgbClr val="ff0000"/>
                </a:solidFill>
                <a:uFillTx/>
                <a:latin typeface="Calibri"/>
              </a:rPr>
              <a:t>ISKLJUČENI</a:t>
            </a:r>
            <a:endParaRPr b="0" lang="hr-HR" sz="6600" spc="-1" strike="noStrike">
              <a:latin typeface="Arial"/>
            </a:endParaRPr>
          </a:p>
        </p:txBody>
      </p:sp>
      <p:pic>
        <p:nvPicPr>
          <p:cNvPr id="117" name="Slika 1" descr=""/>
          <p:cNvPicPr/>
          <p:nvPr/>
        </p:nvPicPr>
        <p:blipFill>
          <a:blip r:embed="rId2"/>
          <a:stretch/>
        </p:blipFill>
        <p:spPr>
          <a:xfrm>
            <a:off x="2783520" y="980640"/>
            <a:ext cx="3555000" cy="3038760"/>
          </a:xfrm>
          <a:prstGeom prst="rect">
            <a:avLst/>
          </a:prstGeom>
          <a:ln w="0">
            <a:noFill/>
          </a:ln>
        </p:spPr>
      </p:pic>
      <p:sp>
        <p:nvSpPr>
          <p:cNvPr id="118" name="Line 2"/>
          <p:cNvSpPr/>
          <p:nvPr/>
        </p:nvSpPr>
        <p:spPr>
          <a:xfrm flipH="1" flipV="1">
            <a:off x="767160" y="980640"/>
            <a:ext cx="5328720" cy="496836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19" name="Line 3"/>
          <p:cNvSpPr/>
          <p:nvPr/>
        </p:nvSpPr>
        <p:spPr>
          <a:xfrm flipV="1">
            <a:off x="1127160" y="908640"/>
            <a:ext cx="4392720" cy="496836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523880" y="82440"/>
            <a:ext cx="9143640" cy="158364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Sjesti za stol označen imenom i čekati upute nastavnika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721015996"/>
              </p:ext>
            </p:extLst>
          </p:nvPr>
        </p:nvGraphicFramePr>
        <p:xfrm>
          <a:off x="191520" y="177264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1" name="Slika 12" descr=""/>
          <p:cNvPicPr/>
          <p:nvPr/>
        </p:nvPicPr>
        <p:blipFill>
          <a:blip r:embed="rId6"/>
          <a:srcRect l="18787" t="8233" r="14419" b="18871"/>
          <a:stretch/>
        </p:blipFill>
        <p:spPr>
          <a:xfrm>
            <a:off x="7176240" y="3285000"/>
            <a:ext cx="4824000" cy="316800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sp>
        <p:nvSpPr>
          <p:cNvPr id="122" name="CustomShape 2"/>
          <p:cNvSpPr/>
          <p:nvPr/>
        </p:nvSpPr>
        <p:spPr>
          <a:xfrm>
            <a:off x="8415000" y="1884240"/>
            <a:ext cx="3221640" cy="639000"/>
          </a:xfrm>
          <a:prstGeom prst="rect">
            <a:avLst/>
          </a:prstGeom>
          <a:solidFill>
            <a:schemeClr val="bg1">
              <a:alpha val="90000"/>
            </a:schemeClr>
          </a:solidFill>
          <a:ln w="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c00000"/>
                </a:solidFill>
                <a:latin typeface="Calibri"/>
              </a:rPr>
              <a:t>Sat vidljiv svima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 flipH="1">
            <a:off x="8895240" y="2454480"/>
            <a:ext cx="1232280" cy="84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8361360" y="3207240"/>
            <a:ext cx="534240" cy="556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7536240" y="3933000"/>
            <a:ext cx="338040" cy="77004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539000" y="395640"/>
            <a:ext cx="9143640" cy="116064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UČENIK NA ISPITU MOŽE IMATI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3060154492"/>
              </p:ext>
            </p:extLst>
          </p:nvPr>
        </p:nvGraphicFramePr>
        <p:xfrm>
          <a:off x="263520" y="195804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7" name="Picture 2" descr="Slikovni rezultat za bočica s vodom"/>
          <p:cNvPicPr/>
          <p:nvPr/>
        </p:nvPicPr>
        <p:blipFill>
          <a:blip r:embed="rId6"/>
          <a:srcRect l="29693" t="17410" r="29018" b="15127"/>
          <a:stretch/>
        </p:blipFill>
        <p:spPr>
          <a:xfrm>
            <a:off x="7032240" y="2925000"/>
            <a:ext cx="1223640" cy="2878200"/>
          </a:xfrm>
          <a:prstGeom prst="rect">
            <a:avLst/>
          </a:prstGeom>
          <a:ln w="0">
            <a:noFill/>
          </a:ln>
        </p:spPr>
      </p:pic>
      <p:pic>
        <p:nvPicPr>
          <p:cNvPr id="128" name="Slika 1" descr=""/>
          <p:cNvPicPr/>
          <p:nvPr/>
        </p:nvPicPr>
        <p:blipFill>
          <a:blip r:embed="rId7"/>
          <a:stretch/>
        </p:blipFill>
        <p:spPr>
          <a:xfrm>
            <a:off x="7968240" y="4149000"/>
            <a:ext cx="2101320" cy="1742760"/>
          </a:xfrm>
          <a:prstGeom prst="rect">
            <a:avLst/>
          </a:prstGeom>
          <a:ln w="0">
            <a:noFill/>
          </a:ln>
        </p:spPr>
      </p:pic>
      <p:pic>
        <p:nvPicPr>
          <p:cNvPr id="129" name="Slika 2" descr=""/>
          <p:cNvPicPr/>
          <p:nvPr/>
        </p:nvPicPr>
        <p:blipFill>
          <a:blip r:embed="rId8"/>
          <a:stretch/>
        </p:blipFill>
        <p:spPr>
          <a:xfrm>
            <a:off x="10056600" y="4221000"/>
            <a:ext cx="1448640" cy="1451880"/>
          </a:xfrm>
          <a:prstGeom prst="rect">
            <a:avLst/>
          </a:prstGeom>
          <a:ln w="0">
            <a:noFill/>
          </a:ln>
        </p:spPr>
      </p:pic>
      <p:pic>
        <p:nvPicPr>
          <p:cNvPr id="130" name="Slika 3" descr=""/>
          <p:cNvPicPr/>
          <p:nvPr/>
        </p:nvPicPr>
        <p:blipFill>
          <a:blip r:embed="rId9"/>
          <a:stretch/>
        </p:blipFill>
        <p:spPr>
          <a:xfrm>
            <a:off x="8832240" y="2997000"/>
            <a:ext cx="1811520" cy="109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019520" y="145800"/>
            <a:ext cx="10152720" cy="82764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PRIBOR – naveden u ispitnim katalozima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704263539"/>
              </p:ext>
            </p:extLst>
          </p:nvPr>
        </p:nvGraphicFramePr>
        <p:xfrm>
          <a:off x="263520" y="193716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2" name="CustomShape 2"/>
          <p:cNvSpPr/>
          <p:nvPr/>
        </p:nvSpPr>
        <p:spPr>
          <a:xfrm>
            <a:off x="3845160" y="1173960"/>
            <a:ext cx="5233320" cy="760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2f2f2"/>
                </a:solidFill>
                <a:latin typeface="Calibri"/>
              </a:rPr>
              <a:t>1. PRIBOR ZA PISANJE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33" name="Picture 8" descr="Povezana slika"/>
          <p:cNvPicPr/>
          <p:nvPr/>
        </p:nvPicPr>
        <p:blipFill>
          <a:blip r:embed="rId6"/>
          <a:srcRect l="2047" t="18614" r="1039" b="21018"/>
          <a:stretch/>
        </p:blipFill>
        <p:spPr>
          <a:xfrm rot="19090200">
            <a:off x="4011480" y="5115240"/>
            <a:ext cx="1561320" cy="85788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4" descr="http://online.idea.rs/images/products/811/811089709l.gif"/>
          <p:cNvPicPr/>
          <p:nvPr/>
        </p:nvPicPr>
        <p:blipFill>
          <a:blip r:embed="rId7"/>
          <a:stretch/>
        </p:blipFill>
        <p:spPr>
          <a:xfrm rot="1002000">
            <a:off x="9280800" y="4191480"/>
            <a:ext cx="2102400" cy="21024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6" descr="Povezana slika"/>
          <p:cNvPicPr/>
          <p:nvPr/>
        </p:nvPicPr>
        <p:blipFill>
          <a:blip r:embed="rId8"/>
          <a:stretch/>
        </p:blipFill>
        <p:spPr>
          <a:xfrm rot="1303200">
            <a:off x="8210880" y="3945240"/>
            <a:ext cx="1132560" cy="2414520"/>
          </a:xfrm>
          <a:prstGeom prst="rect">
            <a:avLst/>
          </a:prstGeom>
          <a:ln w="0">
            <a:noFill/>
          </a:ln>
        </p:spPr>
      </p:pic>
      <p:sp>
        <p:nvSpPr>
          <p:cNvPr id="136" name="Line 3"/>
          <p:cNvSpPr/>
          <p:nvPr/>
        </p:nvSpPr>
        <p:spPr>
          <a:xfrm>
            <a:off x="8634960" y="3934080"/>
            <a:ext cx="2215800" cy="2230920"/>
          </a:xfrm>
          <a:prstGeom prst="line">
            <a:avLst/>
          </a:prstGeom>
          <a:ln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4"/>
          <p:cNvSpPr/>
          <p:nvPr/>
        </p:nvSpPr>
        <p:spPr>
          <a:xfrm flipH="1">
            <a:off x="8143200" y="4339800"/>
            <a:ext cx="3088080" cy="1611360"/>
          </a:xfrm>
          <a:prstGeom prst="line">
            <a:avLst/>
          </a:prstGeom>
          <a:ln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1343520" y="2150280"/>
            <a:ext cx="9576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6600"/>
                </a:solidFill>
                <a:latin typeface="Calibri"/>
              </a:rPr>
              <a:t>Dozvoljeno </a:t>
            </a: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                                    </a:t>
            </a:r>
            <a:r>
              <a:rPr b="1" lang="hr-HR" sz="4000" spc="-1" strike="noStrike">
                <a:solidFill>
                  <a:srgbClr val="c00000"/>
                </a:solidFill>
                <a:latin typeface="Calibri"/>
              </a:rPr>
              <a:t>Zabranjeno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868417323"/>
              </p:ext>
            </p:extLst>
          </p:nvPr>
        </p:nvGraphicFramePr>
        <p:xfrm>
          <a:off x="263520" y="227196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9" name="CustomShape 1"/>
          <p:cNvSpPr/>
          <p:nvPr/>
        </p:nvSpPr>
        <p:spPr>
          <a:xfrm>
            <a:off x="113400" y="56880"/>
            <a:ext cx="11964600" cy="760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2f2f2"/>
                </a:solidFill>
                <a:latin typeface="Calibri"/>
              </a:rPr>
              <a:t>2. DŽEPNA RAČUNALA – matematika, fizika, kemija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0" y="1235880"/>
            <a:ext cx="9576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6600"/>
                </a:solidFill>
                <a:latin typeface="Calibri"/>
              </a:rPr>
              <a:t>Dozvoljeno </a:t>
            </a: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                                  </a:t>
            </a:r>
            <a:r>
              <a:rPr b="1" lang="hr-HR" sz="4000" spc="-1" strike="noStrike">
                <a:solidFill>
                  <a:srgbClr val="c00000"/>
                </a:solidFill>
                <a:latin typeface="Calibri"/>
              </a:rPr>
              <a:t>Zabranjeno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141" name="Picture 2" descr="Povezana slika"/>
          <p:cNvPicPr/>
          <p:nvPr/>
        </p:nvPicPr>
        <p:blipFill>
          <a:blip r:embed="rId6"/>
          <a:srcRect l="8156" t="3877" r="6310" b="8048"/>
          <a:stretch/>
        </p:blipFill>
        <p:spPr>
          <a:xfrm>
            <a:off x="2646360" y="1125360"/>
            <a:ext cx="1316160" cy="196560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6" descr="Slikovni rezultat za pametni telefon"/>
          <p:cNvPicPr/>
          <p:nvPr/>
        </p:nvPicPr>
        <p:blipFill>
          <a:blip r:embed="rId7"/>
          <a:srcRect l="24964" t="1707" r="25531" b="995"/>
          <a:stretch/>
        </p:blipFill>
        <p:spPr>
          <a:xfrm>
            <a:off x="10418040" y="1000800"/>
            <a:ext cx="1001880" cy="196560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2" descr="Povezana slika"/>
          <p:cNvPicPr/>
          <p:nvPr/>
        </p:nvPicPr>
        <p:blipFill>
          <a:blip r:embed="rId8"/>
          <a:srcRect l="22064" t="408" r="23084" b="1420"/>
          <a:stretch/>
        </p:blipFill>
        <p:spPr>
          <a:xfrm>
            <a:off x="9014760" y="983520"/>
            <a:ext cx="1124280" cy="1965600"/>
          </a:xfrm>
          <a:prstGeom prst="rect">
            <a:avLst/>
          </a:prstGeom>
          <a:ln w="0">
            <a:noFill/>
          </a:ln>
        </p:spPr>
      </p:pic>
      <p:sp>
        <p:nvSpPr>
          <p:cNvPr id="144" name="Line 3"/>
          <p:cNvSpPr/>
          <p:nvPr/>
        </p:nvSpPr>
        <p:spPr>
          <a:xfrm>
            <a:off x="8832240" y="881280"/>
            <a:ext cx="2808360" cy="1965960"/>
          </a:xfrm>
          <a:prstGeom prst="line">
            <a:avLst/>
          </a:prstGeom>
          <a:ln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Line 4"/>
          <p:cNvSpPr/>
          <p:nvPr/>
        </p:nvSpPr>
        <p:spPr>
          <a:xfrm flipH="1">
            <a:off x="8832240" y="921960"/>
            <a:ext cx="2405160" cy="2088360"/>
          </a:xfrm>
          <a:prstGeom prst="line">
            <a:avLst/>
          </a:prstGeom>
          <a:ln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5"/>
          <p:cNvSpPr/>
          <p:nvPr/>
        </p:nvSpPr>
        <p:spPr>
          <a:xfrm>
            <a:off x="4435200" y="1913400"/>
            <a:ext cx="34164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 u="sng">
                <a:solidFill>
                  <a:srgbClr val="000000"/>
                </a:solidFill>
                <a:uFillTx/>
                <a:latin typeface="Calibri"/>
              </a:rPr>
              <a:t>Upute na stranici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ff"/>
                </a:solidFill>
                <a:latin typeface="Calibri"/>
              </a:rPr>
              <a:t>www.ncvvo.hr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155160" y="1941480"/>
            <a:ext cx="195948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</a:rPr>
              <a:t>Popis tijekom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</a:rPr>
              <a:t>ispita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516887340"/>
              </p:ext>
            </p:extLst>
          </p:nvPr>
        </p:nvGraphicFramePr>
        <p:xfrm>
          <a:off x="263520" y="183672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8" name="CustomShape 1"/>
          <p:cNvSpPr/>
          <p:nvPr/>
        </p:nvSpPr>
        <p:spPr>
          <a:xfrm>
            <a:off x="3136680" y="206280"/>
            <a:ext cx="6168960" cy="760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2f2f2"/>
                </a:solidFill>
                <a:latin typeface="Calibri"/>
              </a:rPr>
              <a:t>3. GEOMETRIJSKI PRIBOR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659520" y="1564200"/>
            <a:ext cx="9576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6600"/>
                </a:solidFill>
                <a:latin typeface="Calibri"/>
              </a:rPr>
              <a:t>Dozvoljeno </a:t>
            </a: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                                </a:t>
            </a:r>
            <a:r>
              <a:rPr b="1" lang="hr-HR" sz="4000" spc="-1" strike="noStrike">
                <a:solidFill>
                  <a:srgbClr val="c00000"/>
                </a:solidFill>
                <a:latin typeface="Calibri"/>
              </a:rPr>
              <a:t>Zabranjeno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150" name="Picture 12" descr="Slikovni rezultat za šestar"/>
          <p:cNvPicPr/>
          <p:nvPr/>
        </p:nvPicPr>
        <p:blipFill>
          <a:blip r:embed="rId6"/>
          <a:srcRect l="15155" t="13161" r="17989" b="13984"/>
          <a:stretch/>
        </p:blipFill>
        <p:spPr>
          <a:xfrm>
            <a:off x="6657480" y="3758400"/>
            <a:ext cx="2088000" cy="185040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8" descr="Povezana slika"/>
          <p:cNvPicPr/>
          <p:nvPr/>
        </p:nvPicPr>
        <p:blipFill>
          <a:blip r:embed="rId7"/>
          <a:srcRect l="4275" t="7702" r="5766" b="10032"/>
          <a:stretch/>
        </p:blipFill>
        <p:spPr>
          <a:xfrm>
            <a:off x="8866080" y="3805560"/>
            <a:ext cx="2808000" cy="1444320"/>
          </a:xfrm>
          <a:prstGeom prst="rect">
            <a:avLst/>
          </a:prstGeom>
          <a:ln w="0">
            <a:noFill/>
          </a:ln>
        </p:spPr>
      </p:pic>
      <p:sp>
        <p:nvSpPr>
          <p:cNvPr id="152" name="Line 3"/>
          <p:cNvSpPr/>
          <p:nvPr/>
        </p:nvSpPr>
        <p:spPr>
          <a:xfrm flipH="1">
            <a:off x="7254720" y="3602160"/>
            <a:ext cx="3665520" cy="1946520"/>
          </a:xfrm>
          <a:prstGeom prst="line">
            <a:avLst/>
          </a:prstGeom>
          <a:ln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4"/>
          <p:cNvSpPr/>
          <p:nvPr/>
        </p:nvSpPr>
        <p:spPr>
          <a:xfrm>
            <a:off x="7254720" y="3602160"/>
            <a:ext cx="3769200" cy="1967400"/>
          </a:xfrm>
          <a:prstGeom prst="line">
            <a:avLst/>
          </a:prstGeom>
          <a:ln w="762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Picture 4" descr="Povezana slika"/>
          <p:cNvPicPr/>
          <p:nvPr/>
        </p:nvPicPr>
        <p:blipFill>
          <a:blip r:embed="rId8"/>
          <a:srcRect l="12808" t="5319" r="8047" b="9475"/>
          <a:stretch/>
        </p:blipFill>
        <p:spPr>
          <a:xfrm>
            <a:off x="551520" y="3921840"/>
            <a:ext cx="2157120" cy="132804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2" descr="Povezana slika"/>
          <p:cNvPicPr/>
          <p:nvPr/>
        </p:nvPicPr>
        <p:blipFill>
          <a:blip r:embed="rId9"/>
          <a:srcRect l="3927" t="7303" r="3701" b="2579"/>
          <a:stretch/>
        </p:blipFill>
        <p:spPr>
          <a:xfrm>
            <a:off x="3115440" y="4077000"/>
            <a:ext cx="1801440" cy="164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89880" y="2321280"/>
            <a:ext cx="7920360" cy="15526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glow rad="228600">
              <a:srgbClr val="1dc7f4">
                <a:alpha val="40000"/>
              </a:srgbClr>
            </a:glow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hr-HR" sz="4800" spc="-1" strike="noStrike">
                <a:solidFill>
                  <a:srgbClr val="000000"/>
                </a:solidFill>
                <a:latin typeface="Calibri"/>
              </a:rPr>
              <a:t>PRIBOR  SE  NA  ISPITU  </a:t>
            </a:r>
            <a:endParaRPr b="0" lang="hr-HR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hr-HR" sz="4800" spc="-1" strike="noStrike" u="sng">
                <a:solidFill>
                  <a:srgbClr val="ff0000"/>
                </a:solidFill>
                <a:uFillTx/>
                <a:latin typeface="Calibri"/>
              </a:rPr>
              <a:t>NE  SMIJE  </a:t>
            </a:r>
            <a:r>
              <a:rPr b="1" lang="hr-HR" sz="4800" spc="-1" strike="noStrike">
                <a:solidFill>
                  <a:srgbClr val="000000"/>
                </a:solidFill>
                <a:latin typeface="Calibri"/>
              </a:rPr>
              <a:t>POSUĐIVATI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126520" y="4797000"/>
            <a:ext cx="8229240" cy="13093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Ako učenik dobije rezervnu kemijsku, 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nakon ispita odnosi je sa sobom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EPIDEMIOLOŠKE MJERE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069599948"/>
              </p:ext>
            </p:extLst>
          </p:nvPr>
        </p:nvGraphicFramePr>
        <p:xfrm>
          <a:off x="609480" y="1600200"/>
          <a:ext cx="10972440" cy="4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742200638"/>
              </p:ext>
            </p:extLst>
          </p:nvPr>
        </p:nvGraphicFramePr>
        <p:xfrm>
          <a:off x="267480" y="1990440"/>
          <a:ext cx="6692400" cy="40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8" name="CustomShape 1"/>
          <p:cNvSpPr/>
          <p:nvPr/>
        </p:nvSpPr>
        <p:spPr>
          <a:xfrm>
            <a:off x="2017440" y="316800"/>
            <a:ext cx="8156160" cy="760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blurRad="152400" dir="5400000" dist="317520" rotWithShape="0" sx="90000" sy="-1900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2f2f2"/>
                </a:solidFill>
                <a:latin typeface="Calibri"/>
              </a:rPr>
              <a:t>PRAVILA PONAŠANJA ZA UČENIKE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59" name="Slika 8" descr=""/>
          <p:cNvPicPr/>
          <p:nvPr/>
        </p:nvPicPr>
        <p:blipFill>
          <a:blip r:embed="rId6"/>
          <a:srcRect l="13361" t="12231" r="13890" b="5704"/>
          <a:stretch/>
        </p:blipFill>
        <p:spPr>
          <a:xfrm>
            <a:off x="6757920" y="2277000"/>
            <a:ext cx="5433480" cy="35280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160" name="CustomShape 2"/>
          <p:cNvSpPr/>
          <p:nvPr/>
        </p:nvSpPr>
        <p:spPr>
          <a:xfrm>
            <a:off x="10416600" y="2781000"/>
            <a:ext cx="215640" cy="7164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11136600" y="3501000"/>
            <a:ext cx="503640" cy="21564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2" name="Line 4"/>
          <p:cNvSpPr/>
          <p:nvPr/>
        </p:nvSpPr>
        <p:spPr>
          <a:xfrm>
            <a:off x="8183880" y="3212640"/>
            <a:ext cx="144360" cy="72000"/>
          </a:xfrm>
          <a:prstGeom prst="line">
            <a:avLst/>
          </a:prstGeom>
          <a:ln w="76200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63" name="Line 5"/>
          <p:cNvSpPr/>
          <p:nvPr/>
        </p:nvSpPr>
        <p:spPr>
          <a:xfrm flipH="1">
            <a:off x="9120240" y="3356640"/>
            <a:ext cx="72000" cy="0"/>
          </a:xfrm>
          <a:prstGeom prst="line">
            <a:avLst/>
          </a:prstGeom>
          <a:ln w="76200"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457440" y="188640"/>
            <a:ext cx="4964760" cy="760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blurRad="152400" dir="5400000" dist="317520" rotWithShape="0" sx="90000" sy="-1900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2f2f2"/>
                </a:solidFill>
                <a:latin typeface="Calibri"/>
              </a:rPr>
              <a:t>KAŠNJENJE NA ISPIT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65" name="Slika 5" descr=""/>
          <p:cNvPicPr/>
          <p:nvPr/>
        </p:nvPicPr>
        <p:blipFill>
          <a:blip r:embed="rId1"/>
          <a:srcRect l="23282" t="25166" r="23812" b="30398"/>
          <a:stretch/>
        </p:blipFill>
        <p:spPr>
          <a:xfrm>
            <a:off x="1847520" y="1340640"/>
            <a:ext cx="8760960" cy="4176000"/>
          </a:xfrm>
          <a:prstGeom prst="rect">
            <a:avLst/>
          </a:prstGeom>
          <a:ln w="0"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138960" y="5733360"/>
            <a:ext cx="11900520" cy="699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Učenik smije pristupiti ispitu ako je zakasnio </a:t>
            </a:r>
            <a:r>
              <a:rPr b="1" lang="hr-HR" sz="4000" spc="-1" strike="noStrike">
                <a:solidFill>
                  <a:srgbClr val="c00000"/>
                </a:solidFill>
                <a:latin typeface="Calibri"/>
              </a:rPr>
              <a:t>DO 30 MIN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010240" y="188640"/>
            <a:ext cx="8171280" cy="7606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outerShdw blurRad="152400" dir="5400000" dist="317520" rotWithShape="0" sx="90000" sy="-1900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2f2f2"/>
                </a:solidFill>
                <a:latin typeface="Calibri"/>
              </a:rPr>
              <a:t>NAPUŠTANJE ISPITNE PROSTORIJE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68" name="Slika 4" descr=""/>
          <p:cNvPicPr/>
          <p:nvPr/>
        </p:nvPicPr>
        <p:blipFill>
          <a:blip r:embed="rId1"/>
          <a:srcRect l="23282" t="22813" r="23681" b="38158"/>
          <a:stretch/>
        </p:blipFill>
        <p:spPr>
          <a:xfrm>
            <a:off x="2207520" y="1340640"/>
            <a:ext cx="7560360" cy="331200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2049480" y="4745520"/>
            <a:ext cx="9950760" cy="13093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Calibri"/>
              </a:rPr>
              <a:t>Učenik se nastavniku obraća </a:t>
            </a:r>
            <a:r>
              <a:rPr b="1" lang="hr-HR" sz="4000" spc="-1" strike="noStrike">
                <a:solidFill>
                  <a:srgbClr val="de0000"/>
                </a:solidFill>
                <a:latin typeface="Calibri"/>
              </a:rPr>
              <a:t>dizanjem ruke.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</a:rPr>
              <a:t>Izlazi uz pratnju dežurnog nastavnika.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365200" y="482400"/>
            <a:ext cx="7746840" cy="131112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glow rad="228600">
              <a:srgbClr val="1dc7f4">
                <a:alpha val="40000"/>
              </a:srgbClr>
            </a:glow>
            <a:outerShdw algn="ctr" blurRad="44450" dir="5400000" dist="28080">
              <a:srgbClr val="000000">
                <a:alpha val="32000"/>
              </a:srgbClr>
            </a:outerShdw>
            <a:reflection algn="bl" blurRad="6350" dir="5400000" endA="300" endPos="35000" rotWithShape="0" stA="52000" sy="-100000"/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ffffff"/>
                </a:solidFill>
                <a:latin typeface="Calibri"/>
                <a:ea typeface="Calibri"/>
              </a:rPr>
              <a:t>STANKE IZMEĐU DIJELOVA ISPITA</a:t>
            </a:r>
            <a:endParaRPr b="0" lang="hr-H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b="1" lang="hr-HR" sz="4000" spc="-1" strike="noStrike">
                <a:solidFill>
                  <a:srgbClr val="ffff9f"/>
                </a:solidFill>
                <a:latin typeface="Calibri"/>
                <a:ea typeface="Calibri"/>
              </a:rPr>
              <a:t>ENGLESKI JEZIK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809720" y="2643120"/>
            <a:ext cx="8568720" cy="1431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glow rad="228600">
              <a:srgbClr val="1dc7f4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hr-HR" sz="4400" spc="-1" strike="noStrike">
                <a:solidFill>
                  <a:srgbClr val="000000"/>
                </a:solidFill>
                <a:latin typeface="Calibri"/>
              </a:rPr>
              <a:t>- nisu predviđene za izlazak iz učionice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2144520" y="4929120"/>
            <a:ext cx="8652960" cy="13093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ff0000"/>
                </a:solidFill>
                <a:latin typeface="Calibri"/>
              </a:rPr>
              <a:t>Za vrijeme ispita slušanja nitko ne smije </a:t>
            </a:r>
            <a:endParaRPr b="0" lang="hr-H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ff0000"/>
                </a:solidFill>
                <a:latin typeface="Calibri"/>
              </a:rPr>
              <a:t>napuštati učionicu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1732440151"/>
              </p:ext>
            </p:extLst>
          </p:nvPr>
        </p:nvGraphicFramePr>
        <p:xfrm>
          <a:off x="609480" y="1600200"/>
          <a:ext cx="109724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549880" y="64800"/>
            <a:ext cx="7092000" cy="100764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KRŠENJE PRAVILA ISPITA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79520" y="1772640"/>
            <a:ext cx="11377080" cy="2833560"/>
          </a:xfrm>
          <a:prstGeom prst="rect">
            <a:avLst/>
          </a:prstGeom>
          <a:solidFill>
            <a:srgbClr val="c00000"/>
          </a:solidFill>
          <a:ln w="0">
            <a:noFill/>
          </a:ln>
          <a:effectLst>
            <a:outerShdw blurRad="152400" dir="5400000" dist="317520" rotWithShape="0" sx="90000" sy="-1900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ffffff"/>
                </a:solidFill>
                <a:latin typeface="Calibri"/>
              </a:rPr>
              <a:t>Mjere koje se izriču u slučajevima utvrđenoga nedozvoljenog ponašanja propisane su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95b3d7"/>
                </a:solidFill>
                <a:latin typeface="Calibri"/>
              </a:rPr>
              <a:t>Pravilnikom o polaganju državne mature NN 1/2013) i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95b3d7"/>
                </a:solidFill>
                <a:latin typeface="Calibri"/>
              </a:rPr>
              <a:t>Pravilnikom o izmjenama i dopunama Pravilnika o polaganju državne mature (NN 41/2019)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343520" y="188640"/>
            <a:ext cx="9687960" cy="1309320"/>
          </a:xfrm>
          <a:prstGeom prst="rect">
            <a:avLst/>
          </a:prstGeom>
          <a:solidFill>
            <a:srgbClr val="c00000"/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  <a:reflection algn="bl" blurRad="6350" dir="5400000" endA="300" endPos="55000" rotWithShape="0" stA="50000" sy="-100000"/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 u="sng">
                <a:solidFill>
                  <a:srgbClr val="ffffff"/>
                </a:solidFill>
                <a:uFillTx/>
                <a:latin typeface="Calibri"/>
              </a:rPr>
              <a:t>Opomena</a:t>
            </a:r>
            <a:r>
              <a:rPr b="1" lang="hr-HR" sz="4000" spc="-1" strike="noStrike">
                <a:solidFill>
                  <a:srgbClr val="ffffff"/>
                </a:solidFill>
                <a:latin typeface="Calibri"/>
              </a:rPr>
              <a:t> –kao upozorenje pri prvome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ffffff"/>
                </a:solidFill>
                <a:latin typeface="Calibri"/>
              </a:rPr>
              <a:t>primjećenome nedozvoljenom ponašanju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91520" y="1628640"/>
            <a:ext cx="11521080" cy="4964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1. nepridržavanje uputa dežurnoga nastavnika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2. upisivanje neprimjerenih znakova ili neprimjerenih sadržaja u ispitni test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3. nepridržavanje uputa o uporabi propisanoga pribora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4. osvrtanje, razgovaranje odnosno sporazumijevanje 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5. ometanje tijeka ispita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6. narušavanje tajnosti identiteta pristupnika potpisivanjem punim imenom i prezimenom ili na neki drugi način koji omogućava identifikaciju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7. prepisivanje ili dopuštanje prepisivanja 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983520" y="1124640"/>
            <a:ext cx="10224720" cy="821520"/>
          </a:xfrm>
          <a:prstGeom prst="rect">
            <a:avLst/>
          </a:prstGeom>
          <a:solidFill>
            <a:srgbClr val="c00000"/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  <a:reflection algn="bl" blurRad="6350" dir="5400000" endA="300" endPos="55000" rotWithShape="0" stA="50000" sy="-100000"/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 u="sng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b="1" lang="hr-HR" sz="4800" spc="-1" strike="noStrike" u="sng">
                <a:solidFill>
                  <a:srgbClr val="ffffff"/>
                </a:solidFill>
                <a:uFillTx/>
                <a:latin typeface="Calibri"/>
              </a:rPr>
              <a:t>Prekid ispita i poništavanje ispita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983520" y="2781000"/>
            <a:ext cx="10368720" cy="210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000000"/>
                </a:solidFill>
                <a:latin typeface="Calibri"/>
              </a:rPr>
              <a:t>Za ponovljena nedozvoljena ponašanja (točke1.-7.) za koje je učeniku izrečena usmena opomena </a:t>
            </a:r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 u="sng">
                <a:solidFill>
                  <a:srgbClr val="ffffff"/>
                </a:solidFill>
                <a:uFillTx/>
                <a:latin typeface="Calibri"/>
              </a:rPr>
              <a:t>Poništenje ispita ili dijela ispita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solidFill>
            <a:srgbClr val="dce6f2"/>
          </a:solidFill>
          <a:ln w="0">
            <a:noFill/>
          </a:ln>
        </p:spPr>
        <p:txBody>
          <a:bodyPr>
            <a:normAutofit/>
          </a:bodyPr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U slučaju kada se nedozvoljeno ponašanje (točke 2. i 6. ) utvrdi nakon polaganja ispita i tijekom ocjenjivanja ispita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2. Upisivanje neprimjerenih znakova ili neprimjerenih sadržaja u ispitni test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6. Narušavanje tajnosti identiteta pristupnika potpisivanjem punim imenom i prezimenom ili na neki drugi način koji omogućava identifikaciju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67520" y="260640"/>
            <a:ext cx="11160720" cy="1431000"/>
          </a:xfrm>
          <a:prstGeom prst="rect">
            <a:avLst/>
          </a:prstGeom>
          <a:solidFill>
            <a:srgbClr val="de0000"/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  <a:reflection algn="bl" blurRad="6350" dir="5400000" endA="300" endPos="35000" rotWithShape="0" stA="52000" sy="-100000"/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Poništavanje svih položenih ispita i zabrana polaganja ostalih ispita u tome ispitnom roku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767520" y="2277000"/>
            <a:ext cx="11160720" cy="420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8. posjedovanje ili korištenje nedopuštenih pomagala (mobiteli te drugi prijenosni ili nosivi elektronički audio i video uređaji)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9. predavanje uratka drugoga pristupnika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10. nedozvoljeno posjedovanje ispitnih materijala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11. zamjena identiteta pristupnika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022774775"/>
              </p:ext>
            </p:extLst>
          </p:nvPr>
        </p:nvGraphicFramePr>
        <p:xfrm>
          <a:off x="609480" y="1600200"/>
          <a:ext cx="109724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51520" y="2133000"/>
            <a:ext cx="11160720" cy="4845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ff0000"/>
                </a:solidFill>
                <a:latin typeface="Calibri"/>
              </a:rPr>
              <a:t>Centar može pozvati učenika, odnosno pristupnika na </a:t>
            </a:r>
            <a:r>
              <a:rPr b="1" lang="hr-HR" sz="3600" spc="-1" strike="noStrike" u="sng">
                <a:solidFill>
                  <a:srgbClr val="ff0000"/>
                </a:solidFill>
                <a:uFillTx/>
                <a:latin typeface="Calibri"/>
              </a:rPr>
              <a:t>ponovno polaganje ispita.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ff0000"/>
                </a:solidFill>
                <a:latin typeface="Calibri"/>
              </a:rPr>
              <a:t>Vrijeme i mjesto polaganja određuje Centar.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ff0000"/>
                </a:solidFill>
                <a:latin typeface="Calibri"/>
              </a:rPr>
              <a:t>Rezultat ostvaren na ponovnomu polaganju ispita je konačan.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ff0000"/>
                </a:solidFill>
                <a:latin typeface="Calibri"/>
              </a:rPr>
              <a:t>Pristupnik koji ne pristupi ponovnomu polaganja ispita smatra se da nije položio ispit.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6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23520" y="476640"/>
            <a:ext cx="10932480" cy="1431000"/>
          </a:xfrm>
          <a:prstGeom prst="rect">
            <a:avLst/>
          </a:prstGeom>
          <a:solidFill>
            <a:srgbClr val="c00000"/>
          </a:solidFill>
          <a:ln w="0"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  <a:reflection algn="bl" blurRad="6350" dir="5400000" endA="300" endPos="35000" rotWithShape="0" stA="52000" sy="-100000"/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Opravdana sumnja na moguće prepisivanje </a:t>
            </a:r>
            <a:endParaRPr b="0" lang="hr-H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koje su uočili ocjenjivači</a:t>
            </a:r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539000" y="395640"/>
            <a:ext cx="9143640" cy="116064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NEPRISTUPANJE ISPITU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9" name="Diagram19"/>
          <p:cNvGraphicFramePr/>
          <p:nvPr>
            <p:extLst>
              <p:ext uri="{D42A27DB-BD31-4B8C-83A1-F6EECF244321}">
                <p14:modId xmlns:p14="http://schemas.microsoft.com/office/powerpoint/2010/main" val="1284591797"/>
              </p:ext>
            </p:extLst>
          </p:nvPr>
        </p:nvGraphicFramePr>
        <p:xfrm>
          <a:off x="263520" y="195804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20"/>
          <p:cNvGraphicFramePr/>
          <p:nvPr>
            <p:extLst>
              <p:ext uri="{D42A27DB-BD31-4B8C-83A1-F6EECF244321}">
                <p14:modId xmlns:p14="http://schemas.microsoft.com/office/powerpoint/2010/main" val="713806751"/>
              </p:ext>
            </p:extLst>
          </p:nvPr>
        </p:nvGraphicFramePr>
        <p:xfrm>
          <a:off x="335520" y="836640"/>
          <a:ext cx="11665080" cy="47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01160368"/>
              </p:ext>
            </p:extLst>
          </p:nvPr>
        </p:nvGraphicFramePr>
        <p:xfrm>
          <a:off x="623520" y="1556640"/>
          <a:ext cx="109724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943937961"/>
              </p:ext>
            </p:extLst>
          </p:nvPr>
        </p:nvGraphicFramePr>
        <p:xfrm>
          <a:off x="609480" y="1600200"/>
          <a:ext cx="1139076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1" name="CustomShape 1"/>
          <p:cNvSpPr/>
          <p:nvPr/>
        </p:nvSpPr>
        <p:spPr>
          <a:xfrm>
            <a:off x="5015880" y="2421000"/>
            <a:ext cx="2304000" cy="1706040"/>
          </a:xfrm>
          <a:prstGeom prst="roundRect">
            <a:avLst>
              <a:gd name="adj" fmla="val 16667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</a:rPr>
              <a:t>Maska cijelo vrijeme mora prekrivati nos i usta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423520" y="274680"/>
            <a:ext cx="6912360" cy="1209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PRAVO POLAGANJA ISPITA DRŽAVNE MATURE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6249393"/>
              </p:ext>
            </p:extLst>
          </p:nvPr>
        </p:nvGraphicFramePr>
        <p:xfrm>
          <a:off x="1981080" y="1845000"/>
          <a:ext cx="8229240" cy="399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423520" y="274680"/>
            <a:ext cx="6912360" cy="84960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VRIJEME POČETKA ISPITA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12600737"/>
              </p:ext>
            </p:extLst>
          </p:nvPr>
        </p:nvGraphicFramePr>
        <p:xfrm>
          <a:off x="1199520" y="1772640"/>
          <a:ext cx="9792720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523880" y="188640"/>
            <a:ext cx="9143640" cy="2001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outerShdw dist="12218" dir="2700000">
              <a:srgbClr val="000000">
                <a:alpha val="20000"/>
              </a:srgbClr>
            </a:outerShdw>
          </a:effectLst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VRIJEME DOLASKA UČENIKA PRED ŠKOLU</a:t>
            </a:r>
            <a:br/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3168559992"/>
              </p:ext>
            </p:extLst>
          </p:nvPr>
        </p:nvGraphicFramePr>
        <p:xfrm>
          <a:off x="1630440" y="2579040"/>
          <a:ext cx="9216720" cy="41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ff"/>
                </a:solidFill>
                <a:latin typeface="Calibri"/>
              </a:rPr>
              <a:t>ULAZAK UČENIKA U ŠKOLU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1165851234"/>
              </p:ext>
            </p:extLst>
          </p:nvPr>
        </p:nvGraphicFramePr>
        <p:xfrm>
          <a:off x="609480" y="1600200"/>
          <a:ext cx="109724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Application>LibreOffice/7.0.1.2$Windows_X86_64 LibreOffice_project/7cbcfc562f6eb6708b5ff7d7397325de9e764452</Application>
  <Words>1164</Words>
  <Paragraphs>207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2020-05-27T12:26:27Z</dcterms:created>
  <dc:creator>Jasna Penić</dc:creator>
  <dc:description/>
  <dc:language>hr-HR</dc:language>
  <cp:lastModifiedBy/>
  <dcterms:modified xsi:type="dcterms:W3CDTF">2021-05-28T12:59:55Z</dcterms:modified>
  <cp:revision>146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39</vt:i4>
  </property>
</Properties>
</file>