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58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846806" y="1884909"/>
            <a:ext cx="8689976" cy="1580604"/>
          </a:xfrm>
        </p:spPr>
        <p:txBody>
          <a:bodyPr>
            <a:normAutofit/>
          </a:bodyPr>
          <a:lstStyle/>
          <a:p>
            <a:r>
              <a:rPr lang="hr-HR" dirty="0"/>
              <a:t>Period Titranja elastične opruge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248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604" y="1519483"/>
            <a:ext cx="4580792" cy="458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456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4300281" y="2295980"/>
            <a:ext cx="1557337" cy="3841750"/>
            <a:chOff x="925513" y="2276475"/>
            <a:chExt cx="1557337" cy="3841750"/>
          </a:xfrm>
        </p:grpSpPr>
        <p:grpSp>
          <p:nvGrpSpPr>
            <p:cNvPr id="4" name="Group 617"/>
            <p:cNvGrpSpPr>
              <a:grpSpLocks/>
            </p:cNvGrpSpPr>
            <p:nvPr/>
          </p:nvGrpSpPr>
          <p:grpSpPr bwMode="auto">
            <a:xfrm>
              <a:off x="1257300" y="2276475"/>
              <a:ext cx="865188" cy="2376488"/>
              <a:chOff x="295" y="1026"/>
              <a:chExt cx="545" cy="1497"/>
            </a:xfrm>
          </p:grpSpPr>
          <p:grpSp>
            <p:nvGrpSpPr>
              <p:cNvPr id="5" name="Group 618"/>
              <p:cNvGrpSpPr>
                <a:grpSpLocks/>
              </p:cNvGrpSpPr>
              <p:nvPr/>
            </p:nvGrpSpPr>
            <p:grpSpPr bwMode="auto">
              <a:xfrm>
                <a:off x="295" y="1026"/>
                <a:ext cx="545" cy="1134"/>
                <a:chOff x="612" y="1026"/>
                <a:chExt cx="545" cy="1588"/>
              </a:xfrm>
            </p:grpSpPr>
            <p:sp>
              <p:nvSpPr>
                <p:cNvPr id="7" name="Line 619"/>
                <p:cNvSpPr>
                  <a:spLocks noChangeShapeType="1"/>
                </p:cNvSpPr>
                <p:nvPr/>
              </p:nvSpPr>
              <p:spPr bwMode="auto">
                <a:xfrm>
                  <a:off x="884" y="1026"/>
                  <a:ext cx="27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" name="Line 620"/>
                <p:cNvSpPr>
                  <a:spLocks noChangeShapeType="1"/>
                </p:cNvSpPr>
                <p:nvPr/>
              </p:nvSpPr>
              <p:spPr bwMode="auto">
                <a:xfrm flipH="1">
                  <a:off x="613" y="107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" name="Line 621"/>
                <p:cNvSpPr>
                  <a:spLocks noChangeShapeType="1"/>
                </p:cNvSpPr>
                <p:nvPr/>
              </p:nvSpPr>
              <p:spPr bwMode="auto">
                <a:xfrm>
                  <a:off x="613" y="111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" name="Line 622"/>
                <p:cNvSpPr>
                  <a:spLocks noChangeShapeType="1"/>
                </p:cNvSpPr>
                <p:nvPr/>
              </p:nvSpPr>
              <p:spPr bwMode="auto">
                <a:xfrm flipH="1">
                  <a:off x="613" y="116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Line 623"/>
                <p:cNvSpPr>
                  <a:spLocks noChangeShapeType="1"/>
                </p:cNvSpPr>
                <p:nvPr/>
              </p:nvSpPr>
              <p:spPr bwMode="auto">
                <a:xfrm>
                  <a:off x="613" y="120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" name="Line 624"/>
                <p:cNvSpPr>
                  <a:spLocks noChangeShapeType="1"/>
                </p:cNvSpPr>
                <p:nvPr/>
              </p:nvSpPr>
              <p:spPr bwMode="auto">
                <a:xfrm flipH="1">
                  <a:off x="613" y="125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" name="Line 625"/>
                <p:cNvSpPr>
                  <a:spLocks noChangeShapeType="1"/>
                </p:cNvSpPr>
                <p:nvPr/>
              </p:nvSpPr>
              <p:spPr bwMode="auto">
                <a:xfrm>
                  <a:off x="613" y="129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626"/>
                <p:cNvSpPr>
                  <a:spLocks noChangeShapeType="1"/>
                </p:cNvSpPr>
                <p:nvPr/>
              </p:nvSpPr>
              <p:spPr bwMode="auto">
                <a:xfrm flipH="1">
                  <a:off x="613" y="134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Line 627"/>
                <p:cNvSpPr>
                  <a:spLocks noChangeShapeType="1"/>
                </p:cNvSpPr>
                <p:nvPr/>
              </p:nvSpPr>
              <p:spPr bwMode="auto">
                <a:xfrm>
                  <a:off x="613" y="138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" name="Line 628"/>
                <p:cNvSpPr>
                  <a:spLocks noChangeShapeType="1"/>
                </p:cNvSpPr>
                <p:nvPr/>
              </p:nvSpPr>
              <p:spPr bwMode="auto">
                <a:xfrm flipH="1">
                  <a:off x="613" y="143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" name="Line 629"/>
                <p:cNvSpPr>
                  <a:spLocks noChangeShapeType="1"/>
                </p:cNvSpPr>
                <p:nvPr/>
              </p:nvSpPr>
              <p:spPr bwMode="auto">
                <a:xfrm>
                  <a:off x="613" y="148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" name="Line 630"/>
                <p:cNvSpPr>
                  <a:spLocks noChangeShapeType="1"/>
                </p:cNvSpPr>
                <p:nvPr/>
              </p:nvSpPr>
              <p:spPr bwMode="auto">
                <a:xfrm flipH="1">
                  <a:off x="613" y="1525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" name="Line 631"/>
                <p:cNvSpPr>
                  <a:spLocks noChangeShapeType="1"/>
                </p:cNvSpPr>
                <p:nvPr/>
              </p:nvSpPr>
              <p:spPr bwMode="auto">
                <a:xfrm>
                  <a:off x="613" y="157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" name="Line 632"/>
                <p:cNvSpPr>
                  <a:spLocks noChangeShapeType="1"/>
                </p:cNvSpPr>
                <p:nvPr/>
              </p:nvSpPr>
              <p:spPr bwMode="auto">
                <a:xfrm flipH="1">
                  <a:off x="613" y="161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" name="Line 633"/>
                <p:cNvSpPr>
                  <a:spLocks noChangeShapeType="1"/>
                </p:cNvSpPr>
                <p:nvPr/>
              </p:nvSpPr>
              <p:spPr bwMode="auto">
                <a:xfrm>
                  <a:off x="613" y="166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" name="Line 634"/>
                <p:cNvSpPr>
                  <a:spLocks noChangeShapeType="1"/>
                </p:cNvSpPr>
                <p:nvPr/>
              </p:nvSpPr>
              <p:spPr bwMode="auto">
                <a:xfrm flipH="1">
                  <a:off x="613" y="170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" name="Line 635"/>
                <p:cNvSpPr>
                  <a:spLocks noChangeShapeType="1"/>
                </p:cNvSpPr>
                <p:nvPr/>
              </p:nvSpPr>
              <p:spPr bwMode="auto">
                <a:xfrm>
                  <a:off x="613" y="175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" name="Line 636"/>
                <p:cNvSpPr>
                  <a:spLocks noChangeShapeType="1"/>
                </p:cNvSpPr>
                <p:nvPr/>
              </p:nvSpPr>
              <p:spPr bwMode="auto">
                <a:xfrm flipH="1">
                  <a:off x="613" y="179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" name="Line 637"/>
                <p:cNvSpPr>
                  <a:spLocks noChangeShapeType="1"/>
                </p:cNvSpPr>
                <p:nvPr/>
              </p:nvSpPr>
              <p:spPr bwMode="auto">
                <a:xfrm>
                  <a:off x="613" y="184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" name="Line 638"/>
                <p:cNvSpPr>
                  <a:spLocks noChangeShapeType="1"/>
                </p:cNvSpPr>
                <p:nvPr/>
              </p:nvSpPr>
              <p:spPr bwMode="auto">
                <a:xfrm flipH="1">
                  <a:off x="613" y="188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" name="Line 639"/>
                <p:cNvSpPr>
                  <a:spLocks noChangeShapeType="1"/>
                </p:cNvSpPr>
                <p:nvPr/>
              </p:nvSpPr>
              <p:spPr bwMode="auto">
                <a:xfrm>
                  <a:off x="613" y="193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" name="Line 640"/>
                <p:cNvSpPr>
                  <a:spLocks noChangeShapeType="1"/>
                </p:cNvSpPr>
                <p:nvPr/>
              </p:nvSpPr>
              <p:spPr bwMode="auto">
                <a:xfrm flipH="1">
                  <a:off x="613" y="1978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" name="Line 641"/>
                <p:cNvSpPr>
                  <a:spLocks noChangeShapeType="1"/>
                </p:cNvSpPr>
                <p:nvPr/>
              </p:nvSpPr>
              <p:spPr bwMode="auto">
                <a:xfrm>
                  <a:off x="613" y="202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" name="Line 642"/>
                <p:cNvSpPr>
                  <a:spLocks noChangeShapeType="1"/>
                </p:cNvSpPr>
                <p:nvPr/>
              </p:nvSpPr>
              <p:spPr bwMode="auto">
                <a:xfrm flipH="1">
                  <a:off x="613" y="206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" name="Line 643"/>
                <p:cNvSpPr>
                  <a:spLocks noChangeShapeType="1"/>
                </p:cNvSpPr>
                <p:nvPr/>
              </p:nvSpPr>
              <p:spPr bwMode="auto">
                <a:xfrm>
                  <a:off x="613" y="211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" name="Line 644"/>
                <p:cNvSpPr>
                  <a:spLocks noChangeShapeType="1"/>
                </p:cNvSpPr>
                <p:nvPr/>
              </p:nvSpPr>
              <p:spPr bwMode="auto">
                <a:xfrm flipH="1">
                  <a:off x="613" y="215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" name="Line 645"/>
                <p:cNvSpPr>
                  <a:spLocks noChangeShapeType="1"/>
                </p:cNvSpPr>
                <p:nvPr/>
              </p:nvSpPr>
              <p:spPr bwMode="auto">
                <a:xfrm>
                  <a:off x="613" y="220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" name="Line 646"/>
                <p:cNvSpPr>
                  <a:spLocks noChangeShapeType="1"/>
                </p:cNvSpPr>
                <p:nvPr/>
              </p:nvSpPr>
              <p:spPr bwMode="auto">
                <a:xfrm flipH="1">
                  <a:off x="613" y="2250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5" name="Line 647"/>
                <p:cNvSpPr>
                  <a:spLocks noChangeShapeType="1"/>
                </p:cNvSpPr>
                <p:nvPr/>
              </p:nvSpPr>
              <p:spPr bwMode="auto">
                <a:xfrm>
                  <a:off x="613" y="229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6" name="Line 648"/>
                <p:cNvSpPr>
                  <a:spLocks noChangeShapeType="1"/>
                </p:cNvSpPr>
                <p:nvPr/>
              </p:nvSpPr>
              <p:spPr bwMode="auto">
                <a:xfrm flipH="1">
                  <a:off x="613" y="234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7" name="Line 649"/>
                <p:cNvSpPr>
                  <a:spLocks noChangeShapeType="1"/>
                </p:cNvSpPr>
                <p:nvPr/>
              </p:nvSpPr>
              <p:spPr bwMode="auto">
                <a:xfrm>
                  <a:off x="613" y="238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8" name="Line 650"/>
                <p:cNvSpPr>
                  <a:spLocks noChangeShapeType="1"/>
                </p:cNvSpPr>
                <p:nvPr/>
              </p:nvSpPr>
              <p:spPr bwMode="auto">
                <a:xfrm flipH="1">
                  <a:off x="613" y="243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9" name="Line 651"/>
                <p:cNvSpPr>
                  <a:spLocks noChangeShapeType="1"/>
                </p:cNvSpPr>
                <p:nvPr/>
              </p:nvSpPr>
              <p:spPr bwMode="auto">
                <a:xfrm>
                  <a:off x="613" y="247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0" name="Line 652"/>
                <p:cNvSpPr>
                  <a:spLocks noChangeShapeType="1"/>
                </p:cNvSpPr>
                <p:nvPr/>
              </p:nvSpPr>
              <p:spPr bwMode="auto">
                <a:xfrm flipH="1">
                  <a:off x="612" y="252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1" name="Line 653"/>
                <p:cNvSpPr>
                  <a:spLocks noChangeShapeType="1"/>
                </p:cNvSpPr>
                <p:nvPr/>
              </p:nvSpPr>
              <p:spPr bwMode="auto">
                <a:xfrm>
                  <a:off x="612" y="2568"/>
                  <a:ext cx="27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6" name="Oval 654"/>
              <p:cNvSpPr>
                <a:spLocks noChangeArrowheads="1"/>
              </p:cNvSpPr>
              <p:nvPr/>
            </p:nvSpPr>
            <p:spPr bwMode="auto">
              <a:xfrm>
                <a:off x="386" y="2160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42" name="Group 655"/>
            <p:cNvGrpSpPr>
              <a:grpSpLocks/>
            </p:cNvGrpSpPr>
            <p:nvPr/>
          </p:nvGrpSpPr>
          <p:grpSpPr bwMode="auto">
            <a:xfrm>
              <a:off x="1257300" y="2276475"/>
              <a:ext cx="865188" cy="2447925"/>
              <a:chOff x="975" y="1026"/>
              <a:chExt cx="545" cy="1542"/>
            </a:xfrm>
          </p:grpSpPr>
          <p:grpSp>
            <p:nvGrpSpPr>
              <p:cNvPr id="43" name="Group 656"/>
              <p:cNvGrpSpPr>
                <a:grpSpLocks/>
              </p:cNvGrpSpPr>
              <p:nvPr/>
            </p:nvGrpSpPr>
            <p:grpSpPr bwMode="auto">
              <a:xfrm>
                <a:off x="975" y="1026"/>
                <a:ext cx="545" cy="1179"/>
                <a:chOff x="612" y="1026"/>
                <a:chExt cx="545" cy="1588"/>
              </a:xfrm>
            </p:grpSpPr>
            <p:sp>
              <p:nvSpPr>
                <p:cNvPr id="45" name="Line 657"/>
                <p:cNvSpPr>
                  <a:spLocks noChangeShapeType="1"/>
                </p:cNvSpPr>
                <p:nvPr/>
              </p:nvSpPr>
              <p:spPr bwMode="auto">
                <a:xfrm>
                  <a:off x="884" y="1026"/>
                  <a:ext cx="27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Line 658"/>
                <p:cNvSpPr>
                  <a:spLocks noChangeShapeType="1"/>
                </p:cNvSpPr>
                <p:nvPr/>
              </p:nvSpPr>
              <p:spPr bwMode="auto">
                <a:xfrm flipH="1">
                  <a:off x="613" y="107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7" name="Line 659"/>
                <p:cNvSpPr>
                  <a:spLocks noChangeShapeType="1"/>
                </p:cNvSpPr>
                <p:nvPr/>
              </p:nvSpPr>
              <p:spPr bwMode="auto">
                <a:xfrm>
                  <a:off x="613" y="111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8" name="Line 660"/>
                <p:cNvSpPr>
                  <a:spLocks noChangeShapeType="1"/>
                </p:cNvSpPr>
                <p:nvPr/>
              </p:nvSpPr>
              <p:spPr bwMode="auto">
                <a:xfrm flipH="1">
                  <a:off x="613" y="116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9" name="Line 661"/>
                <p:cNvSpPr>
                  <a:spLocks noChangeShapeType="1"/>
                </p:cNvSpPr>
                <p:nvPr/>
              </p:nvSpPr>
              <p:spPr bwMode="auto">
                <a:xfrm>
                  <a:off x="613" y="120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" name="Line 662"/>
                <p:cNvSpPr>
                  <a:spLocks noChangeShapeType="1"/>
                </p:cNvSpPr>
                <p:nvPr/>
              </p:nvSpPr>
              <p:spPr bwMode="auto">
                <a:xfrm flipH="1">
                  <a:off x="613" y="125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" name="Line 663"/>
                <p:cNvSpPr>
                  <a:spLocks noChangeShapeType="1"/>
                </p:cNvSpPr>
                <p:nvPr/>
              </p:nvSpPr>
              <p:spPr bwMode="auto">
                <a:xfrm>
                  <a:off x="613" y="129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2" name="Line 664"/>
                <p:cNvSpPr>
                  <a:spLocks noChangeShapeType="1"/>
                </p:cNvSpPr>
                <p:nvPr/>
              </p:nvSpPr>
              <p:spPr bwMode="auto">
                <a:xfrm flipH="1">
                  <a:off x="613" y="134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3" name="Line 665"/>
                <p:cNvSpPr>
                  <a:spLocks noChangeShapeType="1"/>
                </p:cNvSpPr>
                <p:nvPr/>
              </p:nvSpPr>
              <p:spPr bwMode="auto">
                <a:xfrm>
                  <a:off x="613" y="138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4" name="Line 666"/>
                <p:cNvSpPr>
                  <a:spLocks noChangeShapeType="1"/>
                </p:cNvSpPr>
                <p:nvPr/>
              </p:nvSpPr>
              <p:spPr bwMode="auto">
                <a:xfrm flipH="1">
                  <a:off x="613" y="143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5" name="Line 667"/>
                <p:cNvSpPr>
                  <a:spLocks noChangeShapeType="1"/>
                </p:cNvSpPr>
                <p:nvPr/>
              </p:nvSpPr>
              <p:spPr bwMode="auto">
                <a:xfrm>
                  <a:off x="613" y="148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6" name="Line 668"/>
                <p:cNvSpPr>
                  <a:spLocks noChangeShapeType="1"/>
                </p:cNvSpPr>
                <p:nvPr/>
              </p:nvSpPr>
              <p:spPr bwMode="auto">
                <a:xfrm flipH="1">
                  <a:off x="613" y="1525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7" name="Line 669"/>
                <p:cNvSpPr>
                  <a:spLocks noChangeShapeType="1"/>
                </p:cNvSpPr>
                <p:nvPr/>
              </p:nvSpPr>
              <p:spPr bwMode="auto">
                <a:xfrm>
                  <a:off x="613" y="157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8" name="Line 670"/>
                <p:cNvSpPr>
                  <a:spLocks noChangeShapeType="1"/>
                </p:cNvSpPr>
                <p:nvPr/>
              </p:nvSpPr>
              <p:spPr bwMode="auto">
                <a:xfrm flipH="1">
                  <a:off x="613" y="161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9" name="Line 671"/>
                <p:cNvSpPr>
                  <a:spLocks noChangeShapeType="1"/>
                </p:cNvSpPr>
                <p:nvPr/>
              </p:nvSpPr>
              <p:spPr bwMode="auto">
                <a:xfrm>
                  <a:off x="613" y="166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0" name="Line 672"/>
                <p:cNvSpPr>
                  <a:spLocks noChangeShapeType="1"/>
                </p:cNvSpPr>
                <p:nvPr/>
              </p:nvSpPr>
              <p:spPr bwMode="auto">
                <a:xfrm flipH="1">
                  <a:off x="613" y="170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1" name="Line 673"/>
                <p:cNvSpPr>
                  <a:spLocks noChangeShapeType="1"/>
                </p:cNvSpPr>
                <p:nvPr/>
              </p:nvSpPr>
              <p:spPr bwMode="auto">
                <a:xfrm>
                  <a:off x="613" y="175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2" name="Line 674"/>
                <p:cNvSpPr>
                  <a:spLocks noChangeShapeType="1"/>
                </p:cNvSpPr>
                <p:nvPr/>
              </p:nvSpPr>
              <p:spPr bwMode="auto">
                <a:xfrm flipH="1">
                  <a:off x="613" y="179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3" name="Line 675"/>
                <p:cNvSpPr>
                  <a:spLocks noChangeShapeType="1"/>
                </p:cNvSpPr>
                <p:nvPr/>
              </p:nvSpPr>
              <p:spPr bwMode="auto">
                <a:xfrm>
                  <a:off x="613" y="184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4" name="Line 676"/>
                <p:cNvSpPr>
                  <a:spLocks noChangeShapeType="1"/>
                </p:cNvSpPr>
                <p:nvPr/>
              </p:nvSpPr>
              <p:spPr bwMode="auto">
                <a:xfrm flipH="1">
                  <a:off x="613" y="188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5" name="Line 677"/>
                <p:cNvSpPr>
                  <a:spLocks noChangeShapeType="1"/>
                </p:cNvSpPr>
                <p:nvPr/>
              </p:nvSpPr>
              <p:spPr bwMode="auto">
                <a:xfrm>
                  <a:off x="613" y="193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6" name="Line 678"/>
                <p:cNvSpPr>
                  <a:spLocks noChangeShapeType="1"/>
                </p:cNvSpPr>
                <p:nvPr/>
              </p:nvSpPr>
              <p:spPr bwMode="auto">
                <a:xfrm flipH="1">
                  <a:off x="613" y="1978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7" name="Line 679"/>
                <p:cNvSpPr>
                  <a:spLocks noChangeShapeType="1"/>
                </p:cNvSpPr>
                <p:nvPr/>
              </p:nvSpPr>
              <p:spPr bwMode="auto">
                <a:xfrm>
                  <a:off x="613" y="202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8" name="Line 680"/>
                <p:cNvSpPr>
                  <a:spLocks noChangeShapeType="1"/>
                </p:cNvSpPr>
                <p:nvPr/>
              </p:nvSpPr>
              <p:spPr bwMode="auto">
                <a:xfrm flipH="1">
                  <a:off x="613" y="206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69" name="Line 681"/>
                <p:cNvSpPr>
                  <a:spLocks noChangeShapeType="1"/>
                </p:cNvSpPr>
                <p:nvPr/>
              </p:nvSpPr>
              <p:spPr bwMode="auto">
                <a:xfrm>
                  <a:off x="613" y="211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0" name="Line 682"/>
                <p:cNvSpPr>
                  <a:spLocks noChangeShapeType="1"/>
                </p:cNvSpPr>
                <p:nvPr/>
              </p:nvSpPr>
              <p:spPr bwMode="auto">
                <a:xfrm flipH="1">
                  <a:off x="613" y="215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1" name="Line 683"/>
                <p:cNvSpPr>
                  <a:spLocks noChangeShapeType="1"/>
                </p:cNvSpPr>
                <p:nvPr/>
              </p:nvSpPr>
              <p:spPr bwMode="auto">
                <a:xfrm>
                  <a:off x="613" y="220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2" name="Line 684"/>
                <p:cNvSpPr>
                  <a:spLocks noChangeShapeType="1"/>
                </p:cNvSpPr>
                <p:nvPr/>
              </p:nvSpPr>
              <p:spPr bwMode="auto">
                <a:xfrm flipH="1">
                  <a:off x="613" y="2250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3" name="Line 685"/>
                <p:cNvSpPr>
                  <a:spLocks noChangeShapeType="1"/>
                </p:cNvSpPr>
                <p:nvPr/>
              </p:nvSpPr>
              <p:spPr bwMode="auto">
                <a:xfrm>
                  <a:off x="613" y="229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4" name="Line 686"/>
                <p:cNvSpPr>
                  <a:spLocks noChangeShapeType="1"/>
                </p:cNvSpPr>
                <p:nvPr/>
              </p:nvSpPr>
              <p:spPr bwMode="auto">
                <a:xfrm flipH="1">
                  <a:off x="613" y="234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5" name="Line 687"/>
                <p:cNvSpPr>
                  <a:spLocks noChangeShapeType="1"/>
                </p:cNvSpPr>
                <p:nvPr/>
              </p:nvSpPr>
              <p:spPr bwMode="auto">
                <a:xfrm>
                  <a:off x="613" y="238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6" name="Line 688"/>
                <p:cNvSpPr>
                  <a:spLocks noChangeShapeType="1"/>
                </p:cNvSpPr>
                <p:nvPr/>
              </p:nvSpPr>
              <p:spPr bwMode="auto">
                <a:xfrm flipH="1">
                  <a:off x="613" y="243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7" name="Line 689"/>
                <p:cNvSpPr>
                  <a:spLocks noChangeShapeType="1"/>
                </p:cNvSpPr>
                <p:nvPr/>
              </p:nvSpPr>
              <p:spPr bwMode="auto">
                <a:xfrm>
                  <a:off x="613" y="247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8" name="Line 690"/>
                <p:cNvSpPr>
                  <a:spLocks noChangeShapeType="1"/>
                </p:cNvSpPr>
                <p:nvPr/>
              </p:nvSpPr>
              <p:spPr bwMode="auto">
                <a:xfrm flipH="1">
                  <a:off x="612" y="252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9" name="Line 691"/>
                <p:cNvSpPr>
                  <a:spLocks noChangeShapeType="1"/>
                </p:cNvSpPr>
                <p:nvPr/>
              </p:nvSpPr>
              <p:spPr bwMode="auto">
                <a:xfrm>
                  <a:off x="612" y="2568"/>
                  <a:ext cx="27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44" name="Oval 692"/>
              <p:cNvSpPr>
                <a:spLocks noChangeArrowheads="1"/>
              </p:cNvSpPr>
              <p:nvPr/>
            </p:nvSpPr>
            <p:spPr bwMode="auto">
              <a:xfrm>
                <a:off x="1066" y="2205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80" name="Group 693"/>
            <p:cNvGrpSpPr>
              <a:grpSpLocks/>
            </p:cNvGrpSpPr>
            <p:nvPr/>
          </p:nvGrpSpPr>
          <p:grpSpPr bwMode="auto">
            <a:xfrm>
              <a:off x="1255713" y="2276475"/>
              <a:ext cx="865187" cy="2592388"/>
              <a:chOff x="1473" y="1026"/>
              <a:chExt cx="545" cy="1633"/>
            </a:xfrm>
          </p:grpSpPr>
          <p:grpSp>
            <p:nvGrpSpPr>
              <p:cNvPr id="81" name="Group 694"/>
              <p:cNvGrpSpPr>
                <a:grpSpLocks/>
              </p:cNvGrpSpPr>
              <p:nvPr/>
            </p:nvGrpSpPr>
            <p:grpSpPr bwMode="auto">
              <a:xfrm>
                <a:off x="1473" y="1026"/>
                <a:ext cx="545" cy="1270"/>
                <a:chOff x="612" y="1026"/>
                <a:chExt cx="545" cy="1588"/>
              </a:xfrm>
            </p:grpSpPr>
            <p:sp>
              <p:nvSpPr>
                <p:cNvPr id="83" name="Line 695"/>
                <p:cNvSpPr>
                  <a:spLocks noChangeShapeType="1"/>
                </p:cNvSpPr>
                <p:nvPr/>
              </p:nvSpPr>
              <p:spPr bwMode="auto">
                <a:xfrm>
                  <a:off x="884" y="1026"/>
                  <a:ext cx="27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4" name="Line 696"/>
                <p:cNvSpPr>
                  <a:spLocks noChangeShapeType="1"/>
                </p:cNvSpPr>
                <p:nvPr/>
              </p:nvSpPr>
              <p:spPr bwMode="auto">
                <a:xfrm flipH="1">
                  <a:off x="613" y="107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5" name="Line 697"/>
                <p:cNvSpPr>
                  <a:spLocks noChangeShapeType="1"/>
                </p:cNvSpPr>
                <p:nvPr/>
              </p:nvSpPr>
              <p:spPr bwMode="auto">
                <a:xfrm>
                  <a:off x="613" y="111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6" name="Line 698"/>
                <p:cNvSpPr>
                  <a:spLocks noChangeShapeType="1"/>
                </p:cNvSpPr>
                <p:nvPr/>
              </p:nvSpPr>
              <p:spPr bwMode="auto">
                <a:xfrm flipH="1">
                  <a:off x="613" y="116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7" name="Line 699"/>
                <p:cNvSpPr>
                  <a:spLocks noChangeShapeType="1"/>
                </p:cNvSpPr>
                <p:nvPr/>
              </p:nvSpPr>
              <p:spPr bwMode="auto">
                <a:xfrm>
                  <a:off x="613" y="120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8" name="Line 700"/>
                <p:cNvSpPr>
                  <a:spLocks noChangeShapeType="1"/>
                </p:cNvSpPr>
                <p:nvPr/>
              </p:nvSpPr>
              <p:spPr bwMode="auto">
                <a:xfrm flipH="1">
                  <a:off x="613" y="125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9" name="Line 701"/>
                <p:cNvSpPr>
                  <a:spLocks noChangeShapeType="1"/>
                </p:cNvSpPr>
                <p:nvPr/>
              </p:nvSpPr>
              <p:spPr bwMode="auto">
                <a:xfrm>
                  <a:off x="613" y="129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0" name="Line 702"/>
                <p:cNvSpPr>
                  <a:spLocks noChangeShapeType="1"/>
                </p:cNvSpPr>
                <p:nvPr/>
              </p:nvSpPr>
              <p:spPr bwMode="auto">
                <a:xfrm flipH="1">
                  <a:off x="613" y="134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1" name="Line 703"/>
                <p:cNvSpPr>
                  <a:spLocks noChangeShapeType="1"/>
                </p:cNvSpPr>
                <p:nvPr/>
              </p:nvSpPr>
              <p:spPr bwMode="auto">
                <a:xfrm>
                  <a:off x="613" y="138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2" name="Line 704"/>
                <p:cNvSpPr>
                  <a:spLocks noChangeShapeType="1"/>
                </p:cNvSpPr>
                <p:nvPr/>
              </p:nvSpPr>
              <p:spPr bwMode="auto">
                <a:xfrm flipH="1">
                  <a:off x="613" y="143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3" name="Line 705"/>
                <p:cNvSpPr>
                  <a:spLocks noChangeShapeType="1"/>
                </p:cNvSpPr>
                <p:nvPr/>
              </p:nvSpPr>
              <p:spPr bwMode="auto">
                <a:xfrm>
                  <a:off x="613" y="148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4" name="Line 706"/>
                <p:cNvSpPr>
                  <a:spLocks noChangeShapeType="1"/>
                </p:cNvSpPr>
                <p:nvPr/>
              </p:nvSpPr>
              <p:spPr bwMode="auto">
                <a:xfrm flipH="1">
                  <a:off x="613" y="1525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5" name="Line 707"/>
                <p:cNvSpPr>
                  <a:spLocks noChangeShapeType="1"/>
                </p:cNvSpPr>
                <p:nvPr/>
              </p:nvSpPr>
              <p:spPr bwMode="auto">
                <a:xfrm>
                  <a:off x="613" y="157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6" name="Line 708"/>
                <p:cNvSpPr>
                  <a:spLocks noChangeShapeType="1"/>
                </p:cNvSpPr>
                <p:nvPr/>
              </p:nvSpPr>
              <p:spPr bwMode="auto">
                <a:xfrm flipH="1">
                  <a:off x="613" y="161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7" name="Line 709"/>
                <p:cNvSpPr>
                  <a:spLocks noChangeShapeType="1"/>
                </p:cNvSpPr>
                <p:nvPr/>
              </p:nvSpPr>
              <p:spPr bwMode="auto">
                <a:xfrm>
                  <a:off x="613" y="166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8" name="Line 710"/>
                <p:cNvSpPr>
                  <a:spLocks noChangeShapeType="1"/>
                </p:cNvSpPr>
                <p:nvPr/>
              </p:nvSpPr>
              <p:spPr bwMode="auto">
                <a:xfrm flipH="1">
                  <a:off x="613" y="170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99" name="Line 711"/>
                <p:cNvSpPr>
                  <a:spLocks noChangeShapeType="1"/>
                </p:cNvSpPr>
                <p:nvPr/>
              </p:nvSpPr>
              <p:spPr bwMode="auto">
                <a:xfrm>
                  <a:off x="613" y="175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0" name="Line 712"/>
                <p:cNvSpPr>
                  <a:spLocks noChangeShapeType="1"/>
                </p:cNvSpPr>
                <p:nvPr/>
              </p:nvSpPr>
              <p:spPr bwMode="auto">
                <a:xfrm flipH="1">
                  <a:off x="613" y="179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1" name="Line 713"/>
                <p:cNvSpPr>
                  <a:spLocks noChangeShapeType="1"/>
                </p:cNvSpPr>
                <p:nvPr/>
              </p:nvSpPr>
              <p:spPr bwMode="auto">
                <a:xfrm>
                  <a:off x="613" y="184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2" name="Line 714"/>
                <p:cNvSpPr>
                  <a:spLocks noChangeShapeType="1"/>
                </p:cNvSpPr>
                <p:nvPr/>
              </p:nvSpPr>
              <p:spPr bwMode="auto">
                <a:xfrm flipH="1">
                  <a:off x="613" y="188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3" name="Line 715"/>
                <p:cNvSpPr>
                  <a:spLocks noChangeShapeType="1"/>
                </p:cNvSpPr>
                <p:nvPr/>
              </p:nvSpPr>
              <p:spPr bwMode="auto">
                <a:xfrm>
                  <a:off x="613" y="193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4" name="Line 716"/>
                <p:cNvSpPr>
                  <a:spLocks noChangeShapeType="1"/>
                </p:cNvSpPr>
                <p:nvPr/>
              </p:nvSpPr>
              <p:spPr bwMode="auto">
                <a:xfrm flipH="1">
                  <a:off x="613" y="1978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5" name="Line 717"/>
                <p:cNvSpPr>
                  <a:spLocks noChangeShapeType="1"/>
                </p:cNvSpPr>
                <p:nvPr/>
              </p:nvSpPr>
              <p:spPr bwMode="auto">
                <a:xfrm>
                  <a:off x="613" y="202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6" name="Line 718"/>
                <p:cNvSpPr>
                  <a:spLocks noChangeShapeType="1"/>
                </p:cNvSpPr>
                <p:nvPr/>
              </p:nvSpPr>
              <p:spPr bwMode="auto">
                <a:xfrm flipH="1">
                  <a:off x="613" y="206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7" name="Line 719"/>
                <p:cNvSpPr>
                  <a:spLocks noChangeShapeType="1"/>
                </p:cNvSpPr>
                <p:nvPr/>
              </p:nvSpPr>
              <p:spPr bwMode="auto">
                <a:xfrm>
                  <a:off x="613" y="211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8" name="Line 720"/>
                <p:cNvSpPr>
                  <a:spLocks noChangeShapeType="1"/>
                </p:cNvSpPr>
                <p:nvPr/>
              </p:nvSpPr>
              <p:spPr bwMode="auto">
                <a:xfrm flipH="1">
                  <a:off x="613" y="215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09" name="Line 721"/>
                <p:cNvSpPr>
                  <a:spLocks noChangeShapeType="1"/>
                </p:cNvSpPr>
                <p:nvPr/>
              </p:nvSpPr>
              <p:spPr bwMode="auto">
                <a:xfrm>
                  <a:off x="613" y="220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0" name="Line 722"/>
                <p:cNvSpPr>
                  <a:spLocks noChangeShapeType="1"/>
                </p:cNvSpPr>
                <p:nvPr/>
              </p:nvSpPr>
              <p:spPr bwMode="auto">
                <a:xfrm flipH="1">
                  <a:off x="613" y="2250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1" name="Line 723"/>
                <p:cNvSpPr>
                  <a:spLocks noChangeShapeType="1"/>
                </p:cNvSpPr>
                <p:nvPr/>
              </p:nvSpPr>
              <p:spPr bwMode="auto">
                <a:xfrm>
                  <a:off x="613" y="229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2" name="Line 724"/>
                <p:cNvSpPr>
                  <a:spLocks noChangeShapeType="1"/>
                </p:cNvSpPr>
                <p:nvPr/>
              </p:nvSpPr>
              <p:spPr bwMode="auto">
                <a:xfrm flipH="1">
                  <a:off x="613" y="234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3" name="Line 725"/>
                <p:cNvSpPr>
                  <a:spLocks noChangeShapeType="1"/>
                </p:cNvSpPr>
                <p:nvPr/>
              </p:nvSpPr>
              <p:spPr bwMode="auto">
                <a:xfrm>
                  <a:off x="613" y="238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4" name="Line 726"/>
                <p:cNvSpPr>
                  <a:spLocks noChangeShapeType="1"/>
                </p:cNvSpPr>
                <p:nvPr/>
              </p:nvSpPr>
              <p:spPr bwMode="auto">
                <a:xfrm flipH="1">
                  <a:off x="613" y="243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5" name="Line 727"/>
                <p:cNvSpPr>
                  <a:spLocks noChangeShapeType="1"/>
                </p:cNvSpPr>
                <p:nvPr/>
              </p:nvSpPr>
              <p:spPr bwMode="auto">
                <a:xfrm>
                  <a:off x="613" y="247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6" name="Line 728"/>
                <p:cNvSpPr>
                  <a:spLocks noChangeShapeType="1"/>
                </p:cNvSpPr>
                <p:nvPr/>
              </p:nvSpPr>
              <p:spPr bwMode="auto">
                <a:xfrm flipH="1">
                  <a:off x="612" y="252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7" name="Line 729"/>
                <p:cNvSpPr>
                  <a:spLocks noChangeShapeType="1"/>
                </p:cNvSpPr>
                <p:nvPr/>
              </p:nvSpPr>
              <p:spPr bwMode="auto">
                <a:xfrm>
                  <a:off x="612" y="2568"/>
                  <a:ext cx="27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82" name="Oval 730"/>
              <p:cNvSpPr>
                <a:spLocks noChangeArrowheads="1"/>
              </p:cNvSpPr>
              <p:nvPr/>
            </p:nvSpPr>
            <p:spPr bwMode="auto">
              <a:xfrm>
                <a:off x="1564" y="2296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118" name="Group 731"/>
            <p:cNvGrpSpPr>
              <a:grpSpLocks/>
            </p:cNvGrpSpPr>
            <p:nvPr/>
          </p:nvGrpSpPr>
          <p:grpSpPr bwMode="auto">
            <a:xfrm>
              <a:off x="1257300" y="2276475"/>
              <a:ext cx="865188" cy="2808288"/>
              <a:chOff x="2200" y="1026"/>
              <a:chExt cx="545" cy="1769"/>
            </a:xfrm>
          </p:grpSpPr>
          <p:grpSp>
            <p:nvGrpSpPr>
              <p:cNvPr id="119" name="Group 732"/>
              <p:cNvGrpSpPr>
                <a:grpSpLocks/>
              </p:cNvGrpSpPr>
              <p:nvPr/>
            </p:nvGrpSpPr>
            <p:grpSpPr bwMode="auto">
              <a:xfrm>
                <a:off x="2200" y="1026"/>
                <a:ext cx="545" cy="1406"/>
                <a:chOff x="612" y="1026"/>
                <a:chExt cx="545" cy="1588"/>
              </a:xfrm>
            </p:grpSpPr>
            <p:sp>
              <p:nvSpPr>
                <p:cNvPr id="121" name="Line 733"/>
                <p:cNvSpPr>
                  <a:spLocks noChangeShapeType="1"/>
                </p:cNvSpPr>
                <p:nvPr/>
              </p:nvSpPr>
              <p:spPr bwMode="auto">
                <a:xfrm>
                  <a:off x="884" y="1026"/>
                  <a:ext cx="27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2" name="Line 734"/>
                <p:cNvSpPr>
                  <a:spLocks noChangeShapeType="1"/>
                </p:cNvSpPr>
                <p:nvPr/>
              </p:nvSpPr>
              <p:spPr bwMode="auto">
                <a:xfrm flipH="1">
                  <a:off x="613" y="107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3" name="Line 735"/>
                <p:cNvSpPr>
                  <a:spLocks noChangeShapeType="1"/>
                </p:cNvSpPr>
                <p:nvPr/>
              </p:nvSpPr>
              <p:spPr bwMode="auto">
                <a:xfrm>
                  <a:off x="613" y="111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4" name="Line 736"/>
                <p:cNvSpPr>
                  <a:spLocks noChangeShapeType="1"/>
                </p:cNvSpPr>
                <p:nvPr/>
              </p:nvSpPr>
              <p:spPr bwMode="auto">
                <a:xfrm flipH="1">
                  <a:off x="613" y="116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5" name="Line 737"/>
                <p:cNvSpPr>
                  <a:spLocks noChangeShapeType="1"/>
                </p:cNvSpPr>
                <p:nvPr/>
              </p:nvSpPr>
              <p:spPr bwMode="auto">
                <a:xfrm>
                  <a:off x="613" y="120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6" name="Line 738"/>
                <p:cNvSpPr>
                  <a:spLocks noChangeShapeType="1"/>
                </p:cNvSpPr>
                <p:nvPr/>
              </p:nvSpPr>
              <p:spPr bwMode="auto">
                <a:xfrm flipH="1">
                  <a:off x="613" y="125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7" name="Line 739"/>
                <p:cNvSpPr>
                  <a:spLocks noChangeShapeType="1"/>
                </p:cNvSpPr>
                <p:nvPr/>
              </p:nvSpPr>
              <p:spPr bwMode="auto">
                <a:xfrm>
                  <a:off x="613" y="129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8" name="Line 740"/>
                <p:cNvSpPr>
                  <a:spLocks noChangeShapeType="1"/>
                </p:cNvSpPr>
                <p:nvPr/>
              </p:nvSpPr>
              <p:spPr bwMode="auto">
                <a:xfrm flipH="1">
                  <a:off x="613" y="134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9" name="Line 741"/>
                <p:cNvSpPr>
                  <a:spLocks noChangeShapeType="1"/>
                </p:cNvSpPr>
                <p:nvPr/>
              </p:nvSpPr>
              <p:spPr bwMode="auto">
                <a:xfrm>
                  <a:off x="613" y="138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0" name="Line 742"/>
                <p:cNvSpPr>
                  <a:spLocks noChangeShapeType="1"/>
                </p:cNvSpPr>
                <p:nvPr/>
              </p:nvSpPr>
              <p:spPr bwMode="auto">
                <a:xfrm flipH="1">
                  <a:off x="613" y="143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1" name="Line 743"/>
                <p:cNvSpPr>
                  <a:spLocks noChangeShapeType="1"/>
                </p:cNvSpPr>
                <p:nvPr/>
              </p:nvSpPr>
              <p:spPr bwMode="auto">
                <a:xfrm>
                  <a:off x="613" y="148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2" name="Line 744"/>
                <p:cNvSpPr>
                  <a:spLocks noChangeShapeType="1"/>
                </p:cNvSpPr>
                <p:nvPr/>
              </p:nvSpPr>
              <p:spPr bwMode="auto">
                <a:xfrm flipH="1">
                  <a:off x="613" y="1525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3" name="Line 745"/>
                <p:cNvSpPr>
                  <a:spLocks noChangeShapeType="1"/>
                </p:cNvSpPr>
                <p:nvPr/>
              </p:nvSpPr>
              <p:spPr bwMode="auto">
                <a:xfrm>
                  <a:off x="613" y="157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4" name="Line 746"/>
                <p:cNvSpPr>
                  <a:spLocks noChangeShapeType="1"/>
                </p:cNvSpPr>
                <p:nvPr/>
              </p:nvSpPr>
              <p:spPr bwMode="auto">
                <a:xfrm flipH="1">
                  <a:off x="613" y="161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5" name="Line 747"/>
                <p:cNvSpPr>
                  <a:spLocks noChangeShapeType="1"/>
                </p:cNvSpPr>
                <p:nvPr/>
              </p:nvSpPr>
              <p:spPr bwMode="auto">
                <a:xfrm>
                  <a:off x="613" y="166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6" name="Line 748"/>
                <p:cNvSpPr>
                  <a:spLocks noChangeShapeType="1"/>
                </p:cNvSpPr>
                <p:nvPr/>
              </p:nvSpPr>
              <p:spPr bwMode="auto">
                <a:xfrm flipH="1">
                  <a:off x="613" y="170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7" name="Line 749"/>
                <p:cNvSpPr>
                  <a:spLocks noChangeShapeType="1"/>
                </p:cNvSpPr>
                <p:nvPr/>
              </p:nvSpPr>
              <p:spPr bwMode="auto">
                <a:xfrm>
                  <a:off x="613" y="175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8" name="Line 750"/>
                <p:cNvSpPr>
                  <a:spLocks noChangeShapeType="1"/>
                </p:cNvSpPr>
                <p:nvPr/>
              </p:nvSpPr>
              <p:spPr bwMode="auto">
                <a:xfrm flipH="1">
                  <a:off x="613" y="179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9" name="Line 751"/>
                <p:cNvSpPr>
                  <a:spLocks noChangeShapeType="1"/>
                </p:cNvSpPr>
                <p:nvPr/>
              </p:nvSpPr>
              <p:spPr bwMode="auto">
                <a:xfrm>
                  <a:off x="613" y="184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0" name="Line 752"/>
                <p:cNvSpPr>
                  <a:spLocks noChangeShapeType="1"/>
                </p:cNvSpPr>
                <p:nvPr/>
              </p:nvSpPr>
              <p:spPr bwMode="auto">
                <a:xfrm flipH="1">
                  <a:off x="613" y="188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1" name="Line 753"/>
                <p:cNvSpPr>
                  <a:spLocks noChangeShapeType="1"/>
                </p:cNvSpPr>
                <p:nvPr/>
              </p:nvSpPr>
              <p:spPr bwMode="auto">
                <a:xfrm>
                  <a:off x="613" y="193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2" name="Line 754"/>
                <p:cNvSpPr>
                  <a:spLocks noChangeShapeType="1"/>
                </p:cNvSpPr>
                <p:nvPr/>
              </p:nvSpPr>
              <p:spPr bwMode="auto">
                <a:xfrm flipH="1">
                  <a:off x="613" y="1978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3" name="Line 755"/>
                <p:cNvSpPr>
                  <a:spLocks noChangeShapeType="1"/>
                </p:cNvSpPr>
                <p:nvPr/>
              </p:nvSpPr>
              <p:spPr bwMode="auto">
                <a:xfrm>
                  <a:off x="613" y="202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4" name="Line 756"/>
                <p:cNvSpPr>
                  <a:spLocks noChangeShapeType="1"/>
                </p:cNvSpPr>
                <p:nvPr/>
              </p:nvSpPr>
              <p:spPr bwMode="auto">
                <a:xfrm flipH="1">
                  <a:off x="613" y="206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5" name="Line 757"/>
                <p:cNvSpPr>
                  <a:spLocks noChangeShapeType="1"/>
                </p:cNvSpPr>
                <p:nvPr/>
              </p:nvSpPr>
              <p:spPr bwMode="auto">
                <a:xfrm>
                  <a:off x="613" y="211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6" name="Line 758"/>
                <p:cNvSpPr>
                  <a:spLocks noChangeShapeType="1"/>
                </p:cNvSpPr>
                <p:nvPr/>
              </p:nvSpPr>
              <p:spPr bwMode="auto">
                <a:xfrm flipH="1">
                  <a:off x="613" y="215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7" name="Line 759"/>
                <p:cNvSpPr>
                  <a:spLocks noChangeShapeType="1"/>
                </p:cNvSpPr>
                <p:nvPr/>
              </p:nvSpPr>
              <p:spPr bwMode="auto">
                <a:xfrm>
                  <a:off x="613" y="220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8" name="Line 760"/>
                <p:cNvSpPr>
                  <a:spLocks noChangeShapeType="1"/>
                </p:cNvSpPr>
                <p:nvPr/>
              </p:nvSpPr>
              <p:spPr bwMode="auto">
                <a:xfrm flipH="1">
                  <a:off x="613" y="2250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9" name="Line 761"/>
                <p:cNvSpPr>
                  <a:spLocks noChangeShapeType="1"/>
                </p:cNvSpPr>
                <p:nvPr/>
              </p:nvSpPr>
              <p:spPr bwMode="auto">
                <a:xfrm>
                  <a:off x="613" y="229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0" name="Line 762"/>
                <p:cNvSpPr>
                  <a:spLocks noChangeShapeType="1"/>
                </p:cNvSpPr>
                <p:nvPr/>
              </p:nvSpPr>
              <p:spPr bwMode="auto">
                <a:xfrm flipH="1">
                  <a:off x="613" y="234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1" name="Line 763"/>
                <p:cNvSpPr>
                  <a:spLocks noChangeShapeType="1"/>
                </p:cNvSpPr>
                <p:nvPr/>
              </p:nvSpPr>
              <p:spPr bwMode="auto">
                <a:xfrm>
                  <a:off x="613" y="238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2" name="Line 764"/>
                <p:cNvSpPr>
                  <a:spLocks noChangeShapeType="1"/>
                </p:cNvSpPr>
                <p:nvPr/>
              </p:nvSpPr>
              <p:spPr bwMode="auto">
                <a:xfrm flipH="1">
                  <a:off x="613" y="243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3" name="Line 765"/>
                <p:cNvSpPr>
                  <a:spLocks noChangeShapeType="1"/>
                </p:cNvSpPr>
                <p:nvPr/>
              </p:nvSpPr>
              <p:spPr bwMode="auto">
                <a:xfrm>
                  <a:off x="613" y="247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4" name="Line 766"/>
                <p:cNvSpPr>
                  <a:spLocks noChangeShapeType="1"/>
                </p:cNvSpPr>
                <p:nvPr/>
              </p:nvSpPr>
              <p:spPr bwMode="auto">
                <a:xfrm flipH="1">
                  <a:off x="612" y="252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5" name="Line 767"/>
                <p:cNvSpPr>
                  <a:spLocks noChangeShapeType="1"/>
                </p:cNvSpPr>
                <p:nvPr/>
              </p:nvSpPr>
              <p:spPr bwMode="auto">
                <a:xfrm>
                  <a:off x="612" y="2568"/>
                  <a:ext cx="27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20" name="Oval 768"/>
              <p:cNvSpPr>
                <a:spLocks noChangeArrowheads="1"/>
              </p:cNvSpPr>
              <p:nvPr/>
            </p:nvSpPr>
            <p:spPr bwMode="auto">
              <a:xfrm>
                <a:off x="2290" y="2432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156" name="Group 769"/>
            <p:cNvGrpSpPr>
              <a:grpSpLocks/>
            </p:cNvGrpSpPr>
            <p:nvPr/>
          </p:nvGrpSpPr>
          <p:grpSpPr bwMode="auto">
            <a:xfrm>
              <a:off x="1257300" y="2276475"/>
              <a:ext cx="865188" cy="3097213"/>
              <a:chOff x="2653" y="1026"/>
              <a:chExt cx="545" cy="1951"/>
            </a:xfrm>
          </p:grpSpPr>
          <p:grpSp>
            <p:nvGrpSpPr>
              <p:cNvPr id="157" name="Group 770"/>
              <p:cNvGrpSpPr>
                <a:grpSpLocks/>
              </p:cNvGrpSpPr>
              <p:nvPr/>
            </p:nvGrpSpPr>
            <p:grpSpPr bwMode="auto">
              <a:xfrm>
                <a:off x="2653" y="1026"/>
                <a:ext cx="545" cy="1588"/>
                <a:chOff x="612" y="1026"/>
                <a:chExt cx="545" cy="1588"/>
              </a:xfrm>
            </p:grpSpPr>
            <p:sp>
              <p:nvSpPr>
                <p:cNvPr id="159" name="Line 771"/>
                <p:cNvSpPr>
                  <a:spLocks noChangeShapeType="1"/>
                </p:cNvSpPr>
                <p:nvPr/>
              </p:nvSpPr>
              <p:spPr bwMode="auto">
                <a:xfrm>
                  <a:off x="884" y="1026"/>
                  <a:ext cx="27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0" name="Line 772"/>
                <p:cNvSpPr>
                  <a:spLocks noChangeShapeType="1"/>
                </p:cNvSpPr>
                <p:nvPr/>
              </p:nvSpPr>
              <p:spPr bwMode="auto">
                <a:xfrm flipH="1">
                  <a:off x="613" y="107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1" name="Line 773"/>
                <p:cNvSpPr>
                  <a:spLocks noChangeShapeType="1"/>
                </p:cNvSpPr>
                <p:nvPr/>
              </p:nvSpPr>
              <p:spPr bwMode="auto">
                <a:xfrm>
                  <a:off x="613" y="111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2" name="Line 774"/>
                <p:cNvSpPr>
                  <a:spLocks noChangeShapeType="1"/>
                </p:cNvSpPr>
                <p:nvPr/>
              </p:nvSpPr>
              <p:spPr bwMode="auto">
                <a:xfrm flipH="1">
                  <a:off x="613" y="116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3" name="Line 775"/>
                <p:cNvSpPr>
                  <a:spLocks noChangeShapeType="1"/>
                </p:cNvSpPr>
                <p:nvPr/>
              </p:nvSpPr>
              <p:spPr bwMode="auto">
                <a:xfrm>
                  <a:off x="613" y="120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4" name="Line 776"/>
                <p:cNvSpPr>
                  <a:spLocks noChangeShapeType="1"/>
                </p:cNvSpPr>
                <p:nvPr/>
              </p:nvSpPr>
              <p:spPr bwMode="auto">
                <a:xfrm flipH="1">
                  <a:off x="613" y="125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5" name="Line 777"/>
                <p:cNvSpPr>
                  <a:spLocks noChangeShapeType="1"/>
                </p:cNvSpPr>
                <p:nvPr/>
              </p:nvSpPr>
              <p:spPr bwMode="auto">
                <a:xfrm>
                  <a:off x="613" y="129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6" name="Line 778"/>
                <p:cNvSpPr>
                  <a:spLocks noChangeShapeType="1"/>
                </p:cNvSpPr>
                <p:nvPr/>
              </p:nvSpPr>
              <p:spPr bwMode="auto">
                <a:xfrm flipH="1">
                  <a:off x="613" y="134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7" name="Line 779"/>
                <p:cNvSpPr>
                  <a:spLocks noChangeShapeType="1"/>
                </p:cNvSpPr>
                <p:nvPr/>
              </p:nvSpPr>
              <p:spPr bwMode="auto">
                <a:xfrm>
                  <a:off x="613" y="138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8" name="Line 780"/>
                <p:cNvSpPr>
                  <a:spLocks noChangeShapeType="1"/>
                </p:cNvSpPr>
                <p:nvPr/>
              </p:nvSpPr>
              <p:spPr bwMode="auto">
                <a:xfrm flipH="1">
                  <a:off x="613" y="143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69" name="Line 781"/>
                <p:cNvSpPr>
                  <a:spLocks noChangeShapeType="1"/>
                </p:cNvSpPr>
                <p:nvPr/>
              </p:nvSpPr>
              <p:spPr bwMode="auto">
                <a:xfrm>
                  <a:off x="613" y="148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0" name="Line 782"/>
                <p:cNvSpPr>
                  <a:spLocks noChangeShapeType="1"/>
                </p:cNvSpPr>
                <p:nvPr/>
              </p:nvSpPr>
              <p:spPr bwMode="auto">
                <a:xfrm flipH="1">
                  <a:off x="613" y="1525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1" name="Line 783"/>
                <p:cNvSpPr>
                  <a:spLocks noChangeShapeType="1"/>
                </p:cNvSpPr>
                <p:nvPr/>
              </p:nvSpPr>
              <p:spPr bwMode="auto">
                <a:xfrm>
                  <a:off x="613" y="157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2" name="Line 784"/>
                <p:cNvSpPr>
                  <a:spLocks noChangeShapeType="1"/>
                </p:cNvSpPr>
                <p:nvPr/>
              </p:nvSpPr>
              <p:spPr bwMode="auto">
                <a:xfrm flipH="1">
                  <a:off x="613" y="161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3" name="Line 785"/>
                <p:cNvSpPr>
                  <a:spLocks noChangeShapeType="1"/>
                </p:cNvSpPr>
                <p:nvPr/>
              </p:nvSpPr>
              <p:spPr bwMode="auto">
                <a:xfrm>
                  <a:off x="613" y="166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4" name="Line 786"/>
                <p:cNvSpPr>
                  <a:spLocks noChangeShapeType="1"/>
                </p:cNvSpPr>
                <p:nvPr/>
              </p:nvSpPr>
              <p:spPr bwMode="auto">
                <a:xfrm flipH="1">
                  <a:off x="613" y="170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5" name="Line 787"/>
                <p:cNvSpPr>
                  <a:spLocks noChangeShapeType="1"/>
                </p:cNvSpPr>
                <p:nvPr/>
              </p:nvSpPr>
              <p:spPr bwMode="auto">
                <a:xfrm>
                  <a:off x="613" y="175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6" name="Line 788"/>
                <p:cNvSpPr>
                  <a:spLocks noChangeShapeType="1"/>
                </p:cNvSpPr>
                <p:nvPr/>
              </p:nvSpPr>
              <p:spPr bwMode="auto">
                <a:xfrm flipH="1">
                  <a:off x="613" y="179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7" name="Line 789"/>
                <p:cNvSpPr>
                  <a:spLocks noChangeShapeType="1"/>
                </p:cNvSpPr>
                <p:nvPr/>
              </p:nvSpPr>
              <p:spPr bwMode="auto">
                <a:xfrm>
                  <a:off x="613" y="184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8" name="Line 790"/>
                <p:cNvSpPr>
                  <a:spLocks noChangeShapeType="1"/>
                </p:cNvSpPr>
                <p:nvPr/>
              </p:nvSpPr>
              <p:spPr bwMode="auto">
                <a:xfrm flipH="1">
                  <a:off x="613" y="188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79" name="Line 791"/>
                <p:cNvSpPr>
                  <a:spLocks noChangeShapeType="1"/>
                </p:cNvSpPr>
                <p:nvPr/>
              </p:nvSpPr>
              <p:spPr bwMode="auto">
                <a:xfrm>
                  <a:off x="613" y="193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0" name="Line 792"/>
                <p:cNvSpPr>
                  <a:spLocks noChangeShapeType="1"/>
                </p:cNvSpPr>
                <p:nvPr/>
              </p:nvSpPr>
              <p:spPr bwMode="auto">
                <a:xfrm flipH="1">
                  <a:off x="613" y="1978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1" name="Line 793"/>
                <p:cNvSpPr>
                  <a:spLocks noChangeShapeType="1"/>
                </p:cNvSpPr>
                <p:nvPr/>
              </p:nvSpPr>
              <p:spPr bwMode="auto">
                <a:xfrm>
                  <a:off x="613" y="202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2" name="Line 794"/>
                <p:cNvSpPr>
                  <a:spLocks noChangeShapeType="1"/>
                </p:cNvSpPr>
                <p:nvPr/>
              </p:nvSpPr>
              <p:spPr bwMode="auto">
                <a:xfrm flipH="1">
                  <a:off x="613" y="206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3" name="Line 795"/>
                <p:cNvSpPr>
                  <a:spLocks noChangeShapeType="1"/>
                </p:cNvSpPr>
                <p:nvPr/>
              </p:nvSpPr>
              <p:spPr bwMode="auto">
                <a:xfrm>
                  <a:off x="613" y="211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4" name="Line 796"/>
                <p:cNvSpPr>
                  <a:spLocks noChangeShapeType="1"/>
                </p:cNvSpPr>
                <p:nvPr/>
              </p:nvSpPr>
              <p:spPr bwMode="auto">
                <a:xfrm flipH="1">
                  <a:off x="613" y="215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5" name="Line 797"/>
                <p:cNvSpPr>
                  <a:spLocks noChangeShapeType="1"/>
                </p:cNvSpPr>
                <p:nvPr/>
              </p:nvSpPr>
              <p:spPr bwMode="auto">
                <a:xfrm>
                  <a:off x="613" y="220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6" name="Line 798"/>
                <p:cNvSpPr>
                  <a:spLocks noChangeShapeType="1"/>
                </p:cNvSpPr>
                <p:nvPr/>
              </p:nvSpPr>
              <p:spPr bwMode="auto">
                <a:xfrm flipH="1">
                  <a:off x="613" y="2250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7" name="Line 799"/>
                <p:cNvSpPr>
                  <a:spLocks noChangeShapeType="1"/>
                </p:cNvSpPr>
                <p:nvPr/>
              </p:nvSpPr>
              <p:spPr bwMode="auto">
                <a:xfrm>
                  <a:off x="613" y="229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8" name="Line 800"/>
                <p:cNvSpPr>
                  <a:spLocks noChangeShapeType="1"/>
                </p:cNvSpPr>
                <p:nvPr/>
              </p:nvSpPr>
              <p:spPr bwMode="auto">
                <a:xfrm flipH="1">
                  <a:off x="613" y="234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89" name="Line 801"/>
                <p:cNvSpPr>
                  <a:spLocks noChangeShapeType="1"/>
                </p:cNvSpPr>
                <p:nvPr/>
              </p:nvSpPr>
              <p:spPr bwMode="auto">
                <a:xfrm>
                  <a:off x="613" y="238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0" name="Line 802"/>
                <p:cNvSpPr>
                  <a:spLocks noChangeShapeType="1"/>
                </p:cNvSpPr>
                <p:nvPr/>
              </p:nvSpPr>
              <p:spPr bwMode="auto">
                <a:xfrm flipH="1">
                  <a:off x="613" y="243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1" name="Line 803"/>
                <p:cNvSpPr>
                  <a:spLocks noChangeShapeType="1"/>
                </p:cNvSpPr>
                <p:nvPr/>
              </p:nvSpPr>
              <p:spPr bwMode="auto">
                <a:xfrm>
                  <a:off x="613" y="247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2" name="Line 804"/>
                <p:cNvSpPr>
                  <a:spLocks noChangeShapeType="1"/>
                </p:cNvSpPr>
                <p:nvPr/>
              </p:nvSpPr>
              <p:spPr bwMode="auto">
                <a:xfrm flipH="1">
                  <a:off x="612" y="252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3" name="Line 805"/>
                <p:cNvSpPr>
                  <a:spLocks noChangeShapeType="1"/>
                </p:cNvSpPr>
                <p:nvPr/>
              </p:nvSpPr>
              <p:spPr bwMode="auto">
                <a:xfrm>
                  <a:off x="612" y="2568"/>
                  <a:ext cx="27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58" name="Oval 806"/>
              <p:cNvSpPr>
                <a:spLocks noChangeArrowheads="1"/>
              </p:cNvSpPr>
              <p:nvPr/>
            </p:nvSpPr>
            <p:spPr bwMode="auto">
              <a:xfrm>
                <a:off x="2744" y="2614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194" name="Group 807"/>
            <p:cNvGrpSpPr>
              <a:grpSpLocks/>
            </p:cNvGrpSpPr>
            <p:nvPr/>
          </p:nvGrpSpPr>
          <p:grpSpPr bwMode="auto">
            <a:xfrm>
              <a:off x="1255713" y="2276475"/>
              <a:ext cx="865187" cy="3384550"/>
              <a:chOff x="2971" y="1026"/>
              <a:chExt cx="545" cy="2132"/>
            </a:xfrm>
          </p:grpSpPr>
          <p:grpSp>
            <p:nvGrpSpPr>
              <p:cNvPr id="195" name="Group 808"/>
              <p:cNvGrpSpPr>
                <a:grpSpLocks/>
              </p:cNvGrpSpPr>
              <p:nvPr/>
            </p:nvGrpSpPr>
            <p:grpSpPr bwMode="auto">
              <a:xfrm>
                <a:off x="2971" y="1026"/>
                <a:ext cx="545" cy="1769"/>
                <a:chOff x="612" y="1026"/>
                <a:chExt cx="545" cy="1588"/>
              </a:xfrm>
            </p:grpSpPr>
            <p:sp>
              <p:nvSpPr>
                <p:cNvPr id="197" name="Line 809"/>
                <p:cNvSpPr>
                  <a:spLocks noChangeShapeType="1"/>
                </p:cNvSpPr>
                <p:nvPr/>
              </p:nvSpPr>
              <p:spPr bwMode="auto">
                <a:xfrm>
                  <a:off x="884" y="1026"/>
                  <a:ext cx="27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8" name="Line 810"/>
                <p:cNvSpPr>
                  <a:spLocks noChangeShapeType="1"/>
                </p:cNvSpPr>
                <p:nvPr/>
              </p:nvSpPr>
              <p:spPr bwMode="auto">
                <a:xfrm flipH="1">
                  <a:off x="613" y="107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99" name="Line 811"/>
                <p:cNvSpPr>
                  <a:spLocks noChangeShapeType="1"/>
                </p:cNvSpPr>
                <p:nvPr/>
              </p:nvSpPr>
              <p:spPr bwMode="auto">
                <a:xfrm>
                  <a:off x="613" y="111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0" name="Line 812"/>
                <p:cNvSpPr>
                  <a:spLocks noChangeShapeType="1"/>
                </p:cNvSpPr>
                <p:nvPr/>
              </p:nvSpPr>
              <p:spPr bwMode="auto">
                <a:xfrm flipH="1">
                  <a:off x="613" y="116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1" name="Line 813"/>
                <p:cNvSpPr>
                  <a:spLocks noChangeShapeType="1"/>
                </p:cNvSpPr>
                <p:nvPr/>
              </p:nvSpPr>
              <p:spPr bwMode="auto">
                <a:xfrm>
                  <a:off x="613" y="120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2" name="Line 814"/>
                <p:cNvSpPr>
                  <a:spLocks noChangeShapeType="1"/>
                </p:cNvSpPr>
                <p:nvPr/>
              </p:nvSpPr>
              <p:spPr bwMode="auto">
                <a:xfrm flipH="1">
                  <a:off x="613" y="125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3" name="Line 815"/>
                <p:cNvSpPr>
                  <a:spLocks noChangeShapeType="1"/>
                </p:cNvSpPr>
                <p:nvPr/>
              </p:nvSpPr>
              <p:spPr bwMode="auto">
                <a:xfrm>
                  <a:off x="613" y="129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4" name="Line 816"/>
                <p:cNvSpPr>
                  <a:spLocks noChangeShapeType="1"/>
                </p:cNvSpPr>
                <p:nvPr/>
              </p:nvSpPr>
              <p:spPr bwMode="auto">
                <a:xfrm flipH="1">
                  <a:off x="613" y="134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5" name="Line 817"/>
                <p:cNvSpPr>
                  <a:spLocks noChangeShapeType="1"/>
                </p:cNvSpPr>
                <p:nvPr/>
              </p:nvSpPr>
              <p:spPr bwMode="auto">
                <a:xfrm>
                  <a:off x="613" y="138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6" name="Line 818"/>
                <p:cNvSpPr>
                  <a:spLocks noChangeShapeType="1"/>
                </p:cNvSpPr>
                <p:nvPr/>
              </p:nvSpPr>
              <p:spPr bwMode="auto">
                <a:xfrm flipH="1">
                  <a:off x="613" y="143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7" name="Line 819"/>
                <p:cNvSpPr>
                  <a:spLocks noChangeShapeType="1"/>
                </p:cNvSpPr>
                <p:nvPr/>
              </p:nvSpPr>
              <p:spPr bwMode="auto">
                <a:xfrm>
                  <a:off x="613" y="148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8" name="Line 820"/>
                <p:cNvSpPr>
                  <a:spLocks noChangeShapeType="1"/>
                </p:cNvSpPr>
                <p:nvPr/>
              </p:nvSpPr>
              <p:spPr bwMode="auto">
                <a:xfrm flipH="1">
                  <a:off x="613" y="1525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09" name="Line 821"/>
                <p:cNvSpPr>
                  <a:spLocks noChangeShapeType="1"/>
                </p:cNvSpPr>
                <p:nvPr/>
              </p:nvSpPr>
              <p:spPr bwMode="auto">
                <a:xfrm>
                  <a:off x="613" y="157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0" name="Line 822"/>
                <p:cNvSpPr>
                  <a:spLocks noChangeShapeType="1"/>
                </p:cNvSpPr>
                <p:nvPr/>
              </p:nvSpPr>
              <p:spPr bwMode="auto">
                <a:xfrm flipH="1">
                  <a:off x="613" y="161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1" name="Line 823"/>
                <p:cNvSpPr>
                  <a:spLocks noChangeShapeType="1"/>
                </p:cNvSpPr>
                <p:nvPr/>
              </p:nvSpPr>
              <p:spPr bwMode="auto">
                <a:xfrm>
                  <a:off x="613" y="166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2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613" y="170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3" name="Line 825"/>
                <p:cNvSpPr>
                  <a:spLocks noChangeShapeType="1"/>
                </p:cNvSpPr>
                <p:nvPr/>
              </p:nvSpPr>
              <p:spPr bwMode="auto">
                <a:xfrm>
                  <a:off x="613" y="175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4" name="Line 826"/>
                <p:cNvSpPr>
                  <a:spLocks noChangeShapeType="1"/>
                </p:cNvSpPr>
                <p:nvPr/>
              </p:nvSpPr>
              <p:spPr bwMode="auto">
                <a:xfrm flipH="1">
                  <a:off x="613" y="179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5" name="Line 827"/>
                <p:cNvSpPr>
                  <a:spLocks noChangeShapeType="1"/>
                </p:cNvSpPr>
                <p:nvPr/>
              </p:nvSpPr>
              <p:spPr bwMode="auto">
                <a:xfrm>
                  <a:off x="613" y="184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6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613" y="188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7" name="Line 829"/>
                <p:cNvSpPr>
                  <a:spLocks noChangeShapeType="1"/>
                </p:cNvSpPr>
                <p:nvPr/>
              </p:nvSpPr>
              <p:spPr bwMode="auto">
                <a:xfrm>
                  <a:off x="613" y="193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8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613" y="1978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19" name="Line 831"/>
                <p:cNvSpPr>
                  <a:spLocks noChangeShapeType="1"/>
                </p:cNvSpPr>
                <p:nvPr/>
              </p:nvSpPr>
              <p:spPr bwMode="auto">
                <a:xfrm>
                  <a:off x="613" y="202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0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613" y="206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1" name="Line 833"/>
                <p:cNvSpPr>
                  <a:spLocks noChangeShapeType="1"/>
                </p:cNvSpPr>
                <p:nvPr/>
              </p:nvSpPr>
              <p:spPr bwMode="auto">
                <a:xfrm>
                  <a:off x="613" y="211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2" name="Line 834"/>
                <p:cNvSpPr>
                  <a:spLocks noChangeShapeType="1"/>
                </p:cNvSpPr>
                <p:nvPr/>
              </p:nvSpPr>
              <p:spPr bwMode="auto">
                <a:xfrm flipH="1">
                  <a:off x="613" y="215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3" name="Line 835"/>
                <p:cNvSpPr>
                  <a:spLocks noChangeShapeType="1"/>
                </p:cNvSpPr>
                <p:nvPr/>
              </p:nvSpPr>
              <p:spPr bwMode="auto">
                <a:xfrm>
                  <a:off x="613" y="220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4" name="Line 836"/>
                <p:cNvSpPr>
                  <a:spLocks noChangeShapeType="1"/>
                </p:cNvSpPr>
                <p:nvPr/>
              </p:nvSpPr>
              <p:spPr bwMode="auto">
                <a:xfrm flipH="1">
                  <a:off x="613" y="2250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5" name="Line 837"/>
                <p:cNvSpPr>
                  <a:spLocks noChangeShapeType="1"/>
                </p:cNvSpPr>
                <p:nvPr/>
              </p:nvSpPr>
              <p:spPr bwMode="auto">
                <a:xfrm>
                  <a:off x="613" y="229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6" name="Line 838"/>
                <p:cNvSpPr>
                  <a:spLocks noChangeShapeType="1"/>
                </p:cNvSpPr>
                <p:nvPr/>
              </p:nvSpPr>
              <p:spPr bwMode="auto">
                <a:xfrm flipH="1">
                  <a:off x="613" y="234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7" name="Line 839"/>
                <p:cNvSpPr>
                  <a:spLocks noChangeShapeType="1"/>
                </p:cNvSpPr>
                <p:nvPr/>
              </p:nvSpPr>
              <p:spPr bwMode="auto">
                <a:xfrm>
                  <a:off x="613" y="238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8" name="Line 840"/>
                <p:cNvSpPr>
                  <a:spLocks noChangeShapeType="1"/>
                </p:cNvSpPr>
                <p:nvPr/>
              </p:nvSpPr>
              <p:spPr bwMode="auto">
                <a:xfrm flipH="1">
                  <a:off x="613" y="243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29" name="Line 841"/>
                <p:cNvSpPr>
                  <a:spLocks noChangeShapeType="1"/>
                </p:cNvSpPr>
                <p:nvPr/>
              </p:nvSpPr>
              <p:spPr bwMode="auto">
                <a:xfrm>
                  <a:off x="613" y="247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0" name="Line 842"/>
                <p:cNvSpPr>
                  <a:spLocks noChangeShapeType="1"/>
                </p:cNvSpPr>
                <p:nvPr/>
              </p:nvSpPr>
              <p:spPr bwMode="auto">
                <a:xfrm flipH="1">
                  <a:off x="612" y="252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1" name="Line 843"/>
                <p:cNvSpPr>
                  <a:spLocks noChangeShapeType="1"/>
                </p:cNvSpPr>
                <p:nvPr/>
              </p:nvSpPr>
              <p:spPr bwMode="auto">
                <a:xfrm>
                  <a:off x="612" y="2568"/>
                  <a:ext cx="27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96" name="Oval 844"/>
              <p:cNvSpPr>
                <a:spLocks noChangeArrowheads="1"/>
              </p:cNvSpPr>
              <p:nvPr/>
            </p:nvSpPr>
            <p:spPr bwMode="auto">
              <a:xfrm>
                <a:off x="3061" y="2795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232" name="Group 845"/>
            <p:cNvGrpSpPr>
              <a:grpSpLocks/>
            </p:cNvGrpSpPr>
            <p:nvPr/>
          </p:nvGrpSpPr>
          <p:grpSpPr bwMode="auto">
            <a:xfrm>
              <a:off x="1257300" y="2276475"/>
              <a:ext cx="865188" cy="3600450"/>
              <a:chOff x="3560" y="1026"/>
              <a:chExt cx="545" cy="2268"/>
            </a:xfrm>
          </p:grpSpPr>
          <p:grpSp>
            <p:nvGrpSpPr>
              <p:cNvPr id="233" name="Group 846"/>
              <p:cNvGrpSpPr>
                <a:grpSpLocks/>
              </p:cNvGrpSpPr>
              <p:nvPr/>
            </p:nvGrpSpPr>
            <p:grpSpPr bwMode="auto">
              <a:xfrm>
                <a:off x="3560" y="1026"/>
                <a:ext cx="545" cy="1905"/>
                <a:chOff x="612" y="1026"/>
                <a:chExt cx="545" cy="1588"/>
              </a:xfrm>
            </p:grpSpPr>
            <p:sp>
              <p:nvSpPr>
                <p:cNvPr id="235" name="Line 847"/>
                <p:cNvSpPr>
                  <a:spLocks noChangeShapeType="1"/>
                </p:cNvSpPr>
                <p:nvPr/>
              </p:nvSpPr>
              <p:spPr bwMode="auto">
                <a:xfrm>
                  <a:off x="884" y="1026"/>
                  <a:ext cx="27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6" name="Line 848"/>
                <p:cNvSpPr>
                  <a:spLocks noChangeShapeType="1"/>
                </p:cNvSpPr>
                <p:nvPr/>
              </p:nvSpPr>
              <p:spPr bwMode="auto">
                <a:xfrm flipH="1">
                  <a:off x="613" y="107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7" name="Line 849"/>
                <p:cNvSpPr>
                  <a:spLocks noChangeShapeType="1"/>
                </p:cNvSpPr>
                <p:nvPr/>
              </p:nvSpPr>
              <p:spPr bwMode="auto">
                <a:xfrm>
                  <a:off x="613" y="111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8" name="Line 850"/>
                <p:cNvSpPr>
                  <a:spLocks noChangeShapeType="1"/>
                </p:cNvSpPr>
                <p:nvPr/>
              </p:nvSpPr>
              <p:spPr bwMode="auto">
                <a:xfrm flipH="1">
                  <a:off x="613" y="116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39" name="Line 851"/>
                <p:cNvSpPr>
                  <a:spLocks noChangeShapeType="1"/>
                </p:cNvSpPr>
                <p:nvPr/>
              </p:nvSpPr>
              <p:spPr bwMode="auto">
                <a:xfrm>
                  <a:off x="613" y="120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0" name="Line 852"/>
                <p:cNvSpPr>
                  <a:spLocks noChangeShapeType="1"/>
                </p:cNvSpPr>
                <p:nvPr/>
              </p:nvSpPr>
              <p:spPr bwMode="auto">
                <a:xfrm flipH="1">
                  <a:off x="613" y="125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1" name="Line 853"/>
                <p:cNvSpPr>
                  <a:spLocks noChangeShapeType="1"/>
                </p:cNvSpPr>
                <p:nvPr/>
              </p:nvSpPr>
              <p:spPr bwMode="auto">
                <a:xfrm>
                  <a:off x="613" y="129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2" name="Line 854"/>
                <p:cNvSpPr>
                  <a:spLocks noChangeShapeType="1"/>
                </p:cNvSpPr>
                <p:nvPr/>
              </p:nvSpPr>
              <p:spPr bwMode="auto">
                <a:xfrm flipH="1">
                  <a:off x="613" y="134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3" name="Line 855"/>
                <p:cNvSpPr>
                  <a:spLocks noChangeShapeType="1"/>
                </p:cNvSpPr>
                <p:nvPr/>
              </p:nvSpPr>
              <p:spPr bwMode="auto">
                <a:xfrm>
                  <a:off x="613" y="138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4" name="Line 856"/>
                <p:cNvSpPr>
                  <a:spLocks noChangeShapeType="1"/>
                </p:cNvSpPr>
                <p:nvPr/>
              </p:nvSpPr>
              <p:spPr bwMode="auto">
                <a:xfrm flipH="1">
                  <a:off x="613" y="143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5" name="Line 857"/>
                <p:cNvSpPr>
                  <a:spLocks noChangeShapeType="1"/>
                </p:cNvSpPr>
                <p:nvPr/>
              </p:nvSpPr>
              <p:spPr bwMode="auto">
                <a:xfrm>
                  <a:off x="613" y="148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6" name="Line 858"/>
                <p:cNvSpPr>
                  <a:spLocks noChangeShapeType="1"/>
                </p:cNvSpPr>
                <p:nvPr/>
              </p:nvSpPr>
              <p:spPr bwMode="auto">
                <a:xfrm flipH="1">
                  <a:off x="613" y="1525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7" name="Line 859"/>
                <p:cNvSpPr>
                  <a:spLocks noChangeShapeType="1"/>
                </p:cNvSpPr>
                <p:nvPr/>
              </p:nvSpPr>
              <p:spPr bwMode="auto">
                <a:xfrm>
                  <a:off x="613" y="157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8" name="Line 860"/>
                <p:cNvSpPr>
                  <a:spLocks noChangeShapeType="1"/>
                </p:cNvSpPr>
                <p:nvPr/>
              </p:nvSpPr>
              <p:spPr bwMode="auto">
                <a:xfrm flipH="1">
                  <a:off x="613" y="161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49" name="Line 861"/>
                <p:cNvSpPr>
                  <a:spLocks noChangeShapeType="1"/>
                </p:cNvSpPr>
                <p:nvPr/>
              </p:nvSpPr>
              <p:spPr bwMode="auto">
                <a:xfrm>
                  <a:off x="613" y="166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0" name="Line 862"/>
                <p:cNvSpPr>
                  <a:spLocks noChangeShapeType="1"/>
                </p:cNvSpPr>
                <p:nvPr/>
              </p:nvSpPr>
              <p:spPr bwMode="auto">
                <a:xfrm flipH="1">
                  <a:off x="613" y="170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1" name="Line 863"/>
                <p:cNvSpPr>
                  <a:spLocks noChangeShapeType="1"/>
                </p:cNvSpPr>
                <p:nvPr/>
              </p:nvSpPr>
              <p:spPr bwMode="auto">
                <a:xfrm>
                  <a:off x="613" y="175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2" name="Line 864"/>
                <p:cNvSpPr>
                  <a:spLocks noChangeShapeType="1"/>
                </p:cNvSpPr>
                <p:nvPr/>
              </p:nvSpPr>
              <p:spPr bwMode="auto">
                <a:xfrm flipH="1">
                  <a:off x="613" y="179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3" name="Line 865"/>
                <p:cNvSpPr>
                  <a:spLocks noChangeShapeType="1"/>
                </p:cNvSpPr>
                <p:nvPr/>
              </p:nvSpPr>
              <p:spPr bwMode="auto">
                <a:xfrm>
                  <a:off x="613" y="184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4" name="Line 866"/>
                <p:cNvSpPr>
                  <a:spLocks noChangeShapeType="1"/>
                </p:cNvSpPr>
                <p:nvPr/>
              </p:nvSpPr>
              <p:spPr bwMode="auto">
                <a:xfrm flipH="1">
                  <a:off x="613" y="188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5" name="Line 867"/>
                <p:cNvSpPr>
                  <a:spLocks noChangeShapeType="1"/>
                </p:cNvSpPr>
                <p:nvPr/>
              </p:nvSpPr>
              <p:spPr bwMode="auto">
                <a:xfrm>
                  <a:off x="613" y="193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6" name="Line 868"/>
                <p:cNvSpPr>
                  <a:spLocks noChangeShapeType="1"/>
                </p:cNvSpPr>
                <p:nvPr/>
              </p:nvSpPr>
              <p:spPr bwMode="auto">
                <a:xfrm flipH="1">
                  <a:off x="613" y="1978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7" name="Line 869"/>
                <p:cNvSpPr>
                  <a:spLocks noChangeShapeType="1"/>
                </p:cNvSpPr>
                <p:nvPr/>
              </p:nvSpPr>
              <p:spPr bwMode="auto">
                <a:xfrm>
                  <a:off x="613" y="202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8" name="Line 870"/>
                <p:cNvSpPr>
                  <a:spLocks noChangeShapeType="1"/>
                </p:cNvSpPr>
                <p:nvPr/>
              </p:nvSpPr>
              <p:spPr bwMode="auto">
                <a:xfrm flipH="1">
                  <a:off x="613" y="206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59" name="Line 871"/>
                <p:cNvSpPr>
                  <a:spLocks noChangeShapeType="1"/>
                </p:cNvSpPr>
                <p:nvPr/>
              </p:nvSpPr>
              <p:spPr bwMode="auto">
                <a:xfrm>
                  <a:off x="613" y="211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0" name="Line 872"/>
                <p:cNvSpPr>
                  <a:spLocks noChangeShapeType="1"/>
                </p:cNvSpPr>
                <p:nvPr/>
              </p:nvSpPr>
              <p:spPr bwMode="auto">
                <a:xfrm flipH="1">
                  <a:off x="613" y="215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1" name="Line 873"/>
                <p:cNvSpPr>
                  <a:spLocks noChangeShapeType="1"/>
                </p:cNvSpPr>
                <p:nvPr/>
              </p:nvSpPr>
              <p:spPr bwMode="auto">
                <a:xfrm>
                  <a:off x="613" y="220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2" name="Line 874"/>
                <p:cNvSpPr>
                  <a:spLocks noChangeShapeType="1"/>
                </p:cNvSpPr>
                <p:nvPr/>
              </p:nvSpPr>
              <p:spPr bwMode="auto">
                <a:xfrm flipH="1">
                  <a:off x="613" y="2250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3" name="Line 875"/>
                <p:cNvSpPr>
                  <a:spLocks noChangeShapeType="1"/>
                </p:cNvSpPr>
                <p:nvPr/>
              </p:nvSpPr>
              <p:spPr bwMode="auto">
                <a:xfrm>
                  <a:off x="613" y="229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4" name="Line 876"/>
                <p:cNvSpPr>
                  <a:spLocks noChangeShapeType="1"/>
                </p:cNvSpPr>
                <p:nvPr/>
              </p:nvSpPr>
              <p:spPr bwMode="auto">
                <a:xfrm flipH="1">
                  <a:off x="613" y="234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5" name="Line 877"/>
                <p:cNvSpPr>
                  <a:spLocks noChangeShapeType="1"/>
                </p:cNvSpPr>
                <p:nvPr/>
              </p:nvSpPr>
              <p:spPr bwMode="auto">
                <a:xfrm>
                  <a:off x="613" y="238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6" name="Line 878"/>
                <p:cNvSpPr>
                  <a:spLocks noChangeShapeType="1"/>
                </p:cNvSpPr>
                <p:nvPr/>
              </p:nvSpPr>
              <p:spPr bwMode="auto">
                <a:xfrm flipH="1">
                  <a:off x="613" y="243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7" name="Line 879"/>
                <p:cNvSpPr>
                  <a:spLocks noChangeShapeType="1"/>
                </p:cNvSpPr>
                <p:nvPr/>
              </p:nvSpPr>
              <p:spPr bwMode="auto">
                <a:xfrm>
                  <a:off x="613" y="247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8" name="Line 880"/>
                <p:cNvSpPr>
                  <a:spLocks noChangeShapeType="1"/>
                </p:cNvSpPr>
                <p:nvPr/>
              </p:nvSpPr>
              <p:spPr bwMode="auto">
                <a:xfrm flipH="1">
                  <a:off x="612" y="252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9" name="Line 881"/>
                <p:cNvSpPr>
                  <a:spLocks noChangeShapeType="1"/>
                </p:cNvSpPr>
                <p:nvPr/>
              </p:nvSpPr>
              <p:spPr bwMode="auto">
                <a:xfrm>
                  <a:off x="612" y="2568"/>
                  <a:ext cx="27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34" name="Oval 882"/>
              <p:cNvSpPr>
                <a:spLocks noChangeArrowheads="1"/>
              </p:cNvSpPr>
              <p:nvPr/>
            </p:nvSpPr>
            <p:spPr bwMode="auto">
              <a:xfrm>
                <a:off x="3651" y="2931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270" name="Group 883"/>
            <p:cNvGrpSpPr>
              <a:grpSpLocks/>
            </p:cNvGrpSpPr>
            <p:nvPr/>
          </p:nvGrpSpPr>
          <p:grpSpPr bwMode="auto">
            <a:xfrm>
              <a:off x="1257300" y="2276475"/>
              <a:ext cx="865188" cy="3744913"/>
              <a:chOff x="4150" y="1026"/>
              <a:chExt cx="545" cy="2359"/>
            </a:xfrm>
          </p:grpSpPr>
          <p:grpSp>
            <p:nvGrpSpPr>
              <p:cNvPr id="271" name="Group 884"/>
              <p:cNvGrpSpPr>
                <a:grpSpLocks/>
              </p:cNvGrpSpPr>
              <p:nvPr/>
            </p:nvGrpSpPr>
            <p:grpSpPr bwMode="auto">
              <a:xfrm>
                <a:off x="4150" y="1026"/>
                <a:ext cx="545" cy="1996"/>
                <a:chOff x="612" y="1026"/>
                <a:chExt cx="545" cy="1588"/>
              </a:xfrm>
            </p:grpSpPr>
            <p:sp>
              <p:nvSpPr>
                <p:cNvPr id="273" name="Line 885"/>
                <p:cNvSpPr>
                  <a:spLocks noChangeShapeType="1"/>
                </p:cNvSpPr>
                <p:nvPr/>
              </p:nvSpPr>
              <p:spPr bwMode="auto">
                <a:xfrm>
                  <a:off x="884" y="1026"/>
                  <a:ext cx="27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4" name="Line 886"/>
                <p:cNvSpPr>
                  <a:spLocks noChangeShapeType="1"/>
                </p:cNvSpPr>
                <p:nvPr/>
              </p:nvSpPr>
              <p:spPr bwMode="auto">
                <a:xfrm flipH="1">
                  <a:off x="613" y="107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5" name="Line 887"/>
                <p:cNvSpPr>
                  <a:spLocks noChangeShapeType="1"/>
                </p:cNvSpPr>
                <p:nvPr/>
              </p:nvSpPr>
              <p:spPr bwMode="auto">
                <a:xfrm>
                  <a:off x="613" y="111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6" name="Line 888"/>
                <p:cNvSpPr>
                  <a:spLocks noChangeShapeType="1"/>
                </p:cNvSpPr>
                <p:nvPr/>
              </p:nvSpPr>
              <p:spPr bwMode="auto">
                <a:xfrm flipH="1">
                  <a:off x="613" y="116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7" name="Line 889"/>
                <p:cNvSpPr>
                  <a:spLocks noChangeShapeType="1"/>
                </p:cNvSpPr>
                <p:nvPr/>
              </p:nvSpPr>
              <p:spPr bwMode="auto">
                <a:xfrm>
                  <a:off x="613" y="120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8" name="Line 890"/>
                <p:cNvSpPr>
                  <a:spLocks noChangeShapeType="1"/>
                </p:cNvSpPr>
                <p:nvPr/>
              </p:nvSpPr>
              <p:spPr bwMode="auto">
                <a:xfrm flipH="1">
                  <a:off x="613" y="125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79" name="Line 891"/>
                <p:cNvSpPr>
                  <a:spLocks noChangeShapeType="1"/>
                </p:cNvSpPr>
                <p:nvPr/>
              </p:nvSpPr>
              <p:spPr bwMode="auto">
                <a:xfrm>
                  <a:off x="613" y="129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0" name="Line 892"/>
                <p:cNvSpPr>
                  <a:spLocks noChangeShapeType="1"/>
                </p:cNvSpPr>
                <p:nvPr/>
              </p:nvSpPr>
              <p:spPr bwMode="auto">
                <a:xfrm flipH="1">
                  <a:off x="613" y="134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1" name="Line 893"/>
                <p:cNvSpPr>
                  <a:spLocks noChangeShapeType="1"/>
                </p:cNvSpPr>
                <p:nvPr/>
              </p:nvSpPr>
              <p:spPr bwMode="auto">
                <a:xfrm>
                  <a:off x="613" y="138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2" name="Line 894"/>
                <p:cNvSpPr>
                  <a:spLocks noChangeShapeType="1"/>
                </p:cNvSpPr>
                <p:nvPr/>
              </p:nvSpPr>
              <p:spPr bwMode="auto">
                <a:xfrm flipH="1">
                  <a:off x="613" y="143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3" name="Line 895"/>
                <p:cNvSpPr>
                  <a:spLocks noChangeShapeType="1"/>
                </p:cNvSpPr>
                <p:nvPr/>
              </p:nvSpPr>
              <p:spPr bwMode="auto">
                <a:xfrm>
                  <a:off x="613" y="148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4" name="Line 896"/>
                <p:cNvSpPr>
                  <a:spLocks noChangeShapeType="1"/>
                </p:cNvSpPr>
                <p:nvPr/>
              </p:nvSpPr>
              <p:spPr bwMode="auto">
                <a:xfrm flipH="1">
                  <a:off x="613" y="1525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5" name="Line 897"/>
                <p:cNvSpPr>
                  <a:spLocks noChangeShapeType="1"/>
                </p:cNvSpPr>
                <p:nvPr/>
              </p:nvSpPr>
              <p:spPr bwMode="auto">
                <a:xfrm>
                  <a:off x="613" y="157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6" name="Line 898"/>
                <p:cNvSpPr>
                  <a:spLocks noChangeShapeType="1"/>
                </p:cNvSpPr>
                <p:nvPr/>
              </p:nvSpPr>
              <p:spPr bwMode="auto">
                <a:xfrm flipH="1">
                  <a:off x="613" y="161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7" name="Line 899"/>
                <p:cNvSpPr>
                  <a:spLocks noChangeShapeType="1"/>
                </p:cNvSpPr>
                <p:nvPr/>
              </p:nvSpPr>
              <p:spPr bwMode="auto">
                <a:xfrm>
                  <a:off x="613" y="166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8" name="Line 900"/>
                <p:cNvSpPr>
                  <a:spLocks noChangeShapeType="1"/>
                </p:cNvSpPr>
                <p:nvPr/>
              </p:nvSpPr>
              <p:spPr bwMode="auto">
                <a:xfrm flipH="1">
                  <a:off x="613" y="170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89" name="Line 901"/>
                <p:cNvSpPr>
                  <a:spLocks noChangeShapeType="1"/>
                </p:cNvSpPr>
                <p:nvPr/>
              </p:nvSpPr>
              <p:spPr bwMode="auto">
                <a:xfrm>
                  <a:off x="613" y="175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0" name="Line 902"/>
                <p:cNvSpPr>
                  <a:spLocks noChangeShapeType="1"/>
                </p:cNvSpPr>
                <p:nvPr/>
              </p:nvSpPr>
              <p:spPr bwMode="auto">
                <a:xfrm flipH="1">
                  <a:off x="613" y="179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1" name="Line 903"/>
                <p:cNvSpPr>
                  <a:spLocks noChangeShapeType="1"/>
                </p:cNvSpPr>
                <p:nvPr/>
              </p:nvSpPr>
              <p:spPr bwMode="auto">
                <a:xfrm>
                  <a:off x="613" y="184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2" name="Line 904"/>
                <p:cNvSpPr>
                  <a:spLocks noChangeShapeType="1"/>
                </p:cNvSpPr>
                <p:nvPr/>
              </p:nvSpPr>
              <p:spPr bwMode="auto">
                <a:xfrm flipH="1">
                  <a:off x="613" y="188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3" name="Line 905"/>
                <p:cNvSpPr>
                  <a:spLocks noChangeShapeType="1"/>
                </p:cNvSpPr>
                <p:nvPr/>
              </p:nvSpPr>
              <p:spPr bwMode="auto">
                <a:xfrm>
                  <a:off x="613" y="193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4" name="Line 906"/>
                <p:cNvSpPr>
                  <a:spLocks noChangeShapeType="1"/>
                </p:cNvSpPr>
                <p:nvPr/>
              </p:nvSpPr>
              <p:spPr bwMode="auto">
                <a:xfrm flipH="1">
                  <a:off x="613" y="1978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5" name="Line 907"/>
                <p:cNvSpPr>
                  <a:spLocks noChangeShapeType="1"/>
                </p:cNvSpPr>
                <p:nvPr/>
              </p:nvSpPr>
              <p:spPr bwMode="auto">
                <a:xfrm>
                  <a:off x="613" y="202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6" name="Line 908"/>
                <p:cNvSpPr>
                  <a:spLocks noChangeShapeType="1"/>
                </p:cNvSpPr>
                <p:nvPr/>
              </p:nvSpPr>
              <p:spPr bwMode="auto">
                <a:xfrm flipH="1">
                  <a:off x="613" y="206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7" name="Line 909"/>
                <p:cNvSpPr>
                  <a:spLocks noChangeShapeType="1"/>
                </p:cNvSpPr>
                <p:nvPr/>
              </p:nvSpPr>
              <p:spPr bwMode="auto">
                <a:xfrm>
                  <a:off x="613" y="211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8" name="Line 910"/>
                <p:cNvSpPr>
                  <a:spLocks noChangeShapeType="1"/>
                </p:cNvSpPr>
                <p:nvPr/>
              </p:nvSpPr>
              <p:spPr bwMode="auto">
                <a:xfrm flipH="1">
                  <a:off x="613" y="215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99" name="Line 911"/>
                <p:cNvSpPr>
                  <a:spLocks noChangeShapeType="1"/>
                </p:cNvSpPr>
                <p:nvPr/>
              </p:nvSpPr>
              <p:spPr bwMode="auto">
                <a:xfrm>
                  <a:off x="613" y="220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0" name="Line 912"/>
                <p:cNvSpPr>
                  <a:spLocks noChangeShapeType="1"/>
                </p:cNvSpPr>
                <p:nvPr/>
              </p:nvSpPr>
              <p:spPr bwMode="auto">
                <a:xfrm flipH="1">
                  <a:off x="613" y="2250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1" name="Line 913"/>
                <p:cNvSpPr>
                  <a:spLocks noChangeShapeType="1"/>
                </p:cNvSpPr>
                <p:nvPr/>
              </p:nvSpPr>
              <p:spPr bwMode="auto">
                <a:xfrm>
                  <a:off x="613" y="229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2" name="Line 914"/>
                <p:cNvSpPr>
                  <a:spLocks noChangeShapeType="1"/>
                </p:cNvSpPr>
                <p:nvPr/>
              </p:nvSpPr>
              <p:spPr bwMode="auto">
                <a:xfrm flipH="1">
                  <a:off x="613" y="234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3" name="Line 915"/>
                <p:cNvSpPr>
                  <a:spLocks noChangeShapeType="1"/>
                </p:cNvSpPr>
                <p:nvPr/>
              </p:nvSpPr>
              <p:spPr bwMode="auto">
                <a:xfrm>
                  <a:off x="613" y="238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4" name="Line 916"/>
                <p:cNvSpPr>
                  <a:spLocks noChangeShapeType="1"/>
                </p:cNvSpPr>
                <p:nvPr/>
              </p:nvSpPr>
              <p:spPr bwMode="auto">
                <a:xfrm flipH="1">
                  <a:off x="613" y="243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5" name="Line 917"/>
                <p:cNvSpPr>
                  <a:spLocks noChangeShapeType="1"/>
                </p:cNvSpPr>
                <p:nvPr/>
              </p:nvSpPr>
              <p:spPr bwMode="auto">
                <a:xfrm>
                  <a:off x="613" y="247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6" name="Line 918"/>
                <p:cNvSpPr>
                  <a:spLocks noChangeShapeType="1"/>
                </p:cNvSpPr>
                <p:nvPr/>
              </p:nvSpPr>
              <p:spPr bwMode="auto">
                <a:xfrm flipH="1">
                  <a:off x="612" y="252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07" name="Line 919"/>
                <p:cNvSpPr>
                  <a:spLocks noChangeShapeType="1"/>
                </p:cNvSpPr>
                <p:nvPr/>
              </p:nvSpPr>
              <p:spPr bwMode="auto">
                <a:xfrm>
                  <a:off x="612" y="2568"/>
                  <a:ext cx="27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72" name="Oval 920"/>
              <p:cNvSpPr>
                <a:spLocks noChangeArrowheads="1"/>
              </p:cNvSpPr>
              <p:nvPr/>
            </p:nvSpPr>
            <p:spPr bwMode="auto">
              <a:xfrm>
                <a:off x="4241" y="3022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grpSp>
          <p:nvGrpSpPr>
            <p:cNvPr id="308" name="Group 921"/>
            <p:cNvGrpSpPr>
              <a:grpSpLocks/>
            </p:cNvGrpSpPr>
            <p:nvPr/>
          </p:nvGrpSpPr>
          <p:grpSpPr bwMode="auto">
            <a:xfrm>
              <a:off x="1258888" y="2276475"/>
              <a:ext cx="865187" cy="3816350"/>
              <a:chOff x="5102" y="1026"/>
              <a:chExt cx="545" cy="2404"/>
            </a:xfrm>
          </p:grpSpPr>
          <p:grpSp>
            <p:nvGrpSpPr>
              <p:cNvPr id="309" name="Group 922"/>
              <p:cNvGrpSpPr>
                <a:grpSpLocks/>
              </p:cNvGrpSpPr>
              <p:nvPr/>
            </p:nvGrpSpPr>
            <p:grpSpPr bwMode="auto">
              <a:xfrm>
                <a:off x="5102" y="1026"/>
                <a:ext cx="545" cy="2041"/>
                <a:chOff x="612" y="1026"/>
                <a:chExt cx="545" cy="1588"/>
              </a:xfrm>
            </p:grpSpPr>
            <p:sp>
              <p:nvSpPr>
                <p:cNvPr id="311" name="Line 923"/>
                <p:cNvSpPr>
                  <a:spLocks noChangeShapeType="1"/>
                </p:cNvSpPr>
                <p:nvPr/>
              </p:nvSpPr>
              <p:spPr bwMode="auto">
                <a:xfrm>
                  <a:off x="884" y="1026"/>
                  <a:ext cx="273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2" name="Line 924"/>
                <p:cNvSpPr>
                  <a:spLocks noChangeShapeType="1"/>
                </p:cNvSpPr>
                <p:nvPr/>
              </p:nvSpPr>
              <p:spPr bwMode="auto">
                <a:xfrm flipH="1">
                  <a:off x="613" y="107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3" name="Line 925"/>
                <p:cNvSpPr>
                  <a:spLocks noChangeShapeType="1"/>
                </p:cNvSpPr>
                <p:nvPr/>
              </p:nvSpPr>
              <p:spPr bwMode="auto">
                <a:xfrm>
                  <a:off x="613" y="111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4" name="Line 926"/>
                <p:cNvSpPr>
                  <a:spLocks noChangeShapeType="1"/>
                </p:cNvSpPr>
                <p:nvPr/>
              </p:nvSpPr>
              <p:spPr bwMode="auto">
                <a:xfrm flipH="1">
                  <a:off x="613" y="116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5" name="Line 927"/>
                <p:cNvSpPr>
                  <a:spLocks noChangeShapeType="1"/>
                </p:cNvSpPr>
                <p:nvPr/>
              </p:nvSpPr>
              <p:spPr bwMode="auto">
                <a:xfrm>
                  <a:off x="613" y="120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6" name="Line 928"/>
                <p:cNvSpPr>
                  <a:spLocks noChangeShapeType="1"/>
                </p:cNvSpPr>
                <p:nvPr/>
              </p:nvSpPr>
              <p:spPr bwMode="auto">
                <a:xfrm flipH="1">
                  <a:off x="613" y="125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7" name="Line 929"/>
                <p:cNvSpPr>
                  <a:spLocks noChangeShapeType="1"/>
                </p:cNvSpPr>
                <p:nvPr/>
              </p:nvSpPr>
              <p:spPr bwMode="auto">
                <a:xfrm>
                  <a:off x="613" y="129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8" name="Line 930"/>
                <p:cNvSpPr>
                  <a:spLocks noChangeShapeType="1"/>
                </p:cNvSpPr>
                <p:nvPr/>
              </p:nvSpPr>
              <p:spPr bwMode="auto">
                <a:xfrm flipH="1">
                  <a:off x="613" y="134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19" name="Line 931"/>
                <p:cNvSpPr>
                  <a:spLocks noChangeShapeType="1"/>
                </p:cNvSpPr>
                <p:nvPr/>
              </p:nvSpPr>
              <p:spPr bwMode="auto">
                <a:xfrm>
                  <a:off x="613" y="1389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0" name="Line 932"/>
                <p:cNvSpPr>
                  <a:spLocks noChangeShapeType="1"/>
                </p:cNvSpPr>
                <p:nvPr/>
              </p:nvSpPr>
              <p:spPr bwMode="auto">
                <a:xfrm flipH="1">
                  <a:off x="613" y="1434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1" name="Line 933"/>
                <p:cNvSpPr>
                  <a:spLocks noChangeShapeType="1"/>
                </p:cNvSpPr>
                <p:nvPr/>
              </p:nvSpPr>
              <p:spPr bwMode="auto">
                <a:xfrm>
                  <a:off x="613" y="148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2" name="Line 934"/>
                <p:cNvSpPr>
                  <a:spLocks noChangeShapeType="1"/>
                </p:cNvSpPr>
                <p:nvPr/>
              </p:nvSpPr>
              <p:spPr bwMode="auto">
                <a:xfrm flipH="1">
                  <a:off x="613" y="1525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3" name="Line 935"/>
                <p:cNvSpPr>
                  <a:spLocks noChangeShapeType="1"/>
                </p:cNvSpPr>
                <p:nvPr/>
              </p:nvSpPr>
              <p:spPr bwMode="auto">
                <a:xfrm>
                  <a:off x="613" y="1570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4" name="Line 936"/>
                <p:cNvSpPr>
                  <a:spLocks noChangeShapeType="1"/>
                </p:cNvSpPr>
                <p:nvPr/>
              </p:nvSpPr>
              <p:spPr bwMode="auto">
                <a:xfrm flipH="1">
                  <a:off x="613" y="161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5" name="Line 937"/>
                <p:cNvSpPr>
                  <a:spLocks noChangeShapeType="1"/>
                </p:cNvSpPr>
                <p:nvPr/>
              </p:nvSpPr>
              <p:spPr bwMode="auto">
                <a:xfrm>
                  <a:off x="613" y="166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6" name="Line 938"/>
                <p:cNvSpPr>
                  <a:spLocks noChangeShapeType="1"/>
                </p:cNvSpPr>
                <p:nvPr/>
              </p:nvSpPr>
              <p:spPr bwMode="auto">
                <a:xfrm flipH="1">
                  <a:off x="613" y="170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7" name="Line 939"/>
                <p:cNvSpPr>
                  <a:spLocks noChangeShapeType="1"/>
                </p:cNvSpPr>
                <p:nvPr/>
              </p:nvSpPr>
              <p:spPr bwMode="auto">
                <a:xfrm>
                  <a:off x="613" y="175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8" name="Line 940"/>
                <p:cNvSpPr>
                  <a:spLocks noChangeShapeType="1"/>
                </p:cNvSpPr>
                <p:nvPr/>
              </p:nvSpPr>
              <p:spPr bwMode="auto">
                <a:xfrm flipH="1">
                  <a:off x="613" y="1796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29" name="Line 941"/>
                <p:cNvSpPr>
                  <a:spLocks noChangeShapeType="1"/>
                </p:cNvSpPr>
                <p:nvPr/>
              </p:nvSpPr>
              <p:spPr bwMode="auto">
                <a:xfrm>
                  <a:off x="613" y="184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0" name="Line 942"/>
                <p:cNvSpPr>
                  <a:spLocks noChangeShapeType="1"/>
                </p:cNvSpPr>
                <p:nvPr/>
              </p:nvSpPr>
              <p:spPr bwMode="auto">
                <a:xfrm flipH="1">
                  <a:off x="613" y="1887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1" name="Line 943"/>
                <p:cNvSpPr>
                  <a:spLocks noChangeShapeType="1"/>
                </p:cNvSpPr>
                <p:nvPr/>
              </p:nvSpPr>
              <p:spPr bwMode="auto">
                <a:xfrm>
                  <a:off x="613" y="1932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2" name="Line 944"/>
                <p:cNvSpPr>
                  <a:spLocks noChangeShapeType="1"/>
                </p:cNvSpPr>
                <p:nvPr/>
              </p:nvSpPr>
              <p:spPr bwMode="auto">
                <a:xfrm flipH="1">
                  <a:off x="613" y="1978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3" name="Line 945"/>
                <p:cNvSpPr>
                  <a:spLocks noChangeShapeType="1"/>
                </p:cNvSpPr>
                <p:nvPr/>
              </p:nvSpPr>
              <p:spPr bwMode="auto">
                <a:xfrm>
                  <a:off x="613" y="202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4" name="Line 946"/>
                <p:cNvSpPr>
                  <a:spLocks noChangeShapeType="1"/>
                </p:cNvSpPr>
                <p:nvPr/>
              </p:nvSpPr>
              <p:spPr bwMode="auto">
                <a:xfrm flipH="1">
                  <a:off x="613" y="206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5" name="Line 947"/>
                <p:cNvSpPr>
                  <a:spLocks noChangeShapeType="1"/>
                </p:cNvSpPr>
                <p:nvPr/>
              </p:nvSpPr>
              <p:spPr bwMode="auto">
                <a:xfrm>
                  <a:off x="613" y="2114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6" name="Line 948"/>
                <p:cNvSpPr>
                  <a:spLocks noChangeShapeType="1"/>
                </p:cNvSpPr>
                <p:nvPr/>
              </p:nvSpPr>
              <p:spPr bwMode="auto">
                <a:xfrm flipH="1">
                  <a:off x="613" y="2159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7" name="Line 949"/>
                <p:cNvSpPr>
                  <a:spLocks noChangeShapeType="1"/>
                </p:cNvSpPr>
                <p:nvPr/>
              </p:nvSpPr>
              <p:spPr bwMode="auto">
                <a:xfrm>
                  <a:off x="613" y="220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8" name="Line 950"/>
                <p:cNvSpPr>
                  <a:spLocks noChangeShapeType="1"/>
                </p:cNvSpPr>
                <p:nvPr/>
              </p:nvSpPr>
              <p:spPr bwMode="auto">
                <a:xfrm flipH="1">
                  <a:off x="613" y="2250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39" name="Line 951"/>
                <p:cNvSpPr>
                  <a:spLocks noChangeShapeType="1"/>
                </p:cNvSpPr>
                <p:nvPr/>
              </p:nvSpPr>
              <p:spPr bwMode="auto">
                <a:xfrm>
                  <a:off x="613" y="2295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0" name="Line 952"/>
                <p:cNvSpPr>
                  <a:spLocks noChangeShapeType="1"/>
                </p:cNvSpPr>
                <p:nvPr/>
              </p:nvSpPr>
              <p:spPr bwMode="auto">
                <a:xfrm flipH="1">
                  <a:off x="613" y="2341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1" name="Line 953"/>
                <p:cNvSpPr>
                  <a:spLocks noChangeShapeType="1"/>
                </p:cNvSpPr>
                <p:nvPr/>
              </p:nvSpPr>
              <p:spPr bwMode="auto">
                <a:xfrm>
                  <a:off x="613" y="238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2" name="Line 954"/>
                <p:cNvSpPr>
                  <a:spLocks noChangeShapeType="1"/>
                </p:cNvSpPr>
                <p:nvPr/>
              </p:nvSpPr>
              <p:spPr bwMode="auto">
                <a:xfrm flipH="1">
                  <a:off x="613" y="2432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3" name="Line 955"/>
                <p:cNvSpPr>
                  <a:spLocks noChangeShapeType="1"/>
                </p:cNvSpPr>
                <p:nvPr/>
              </p:nvSpPr>
              <p:spPr bwMode="auto">
                <a:xfrm>
                  <a:off x="613" y="2477"/>
                  <a:ext cx="544" cy="4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4" name="Line 956"/>
                <p:cNvSpPr>
                  <a:spLocks noChangeShapeType="1"/>
                </p:cNvSpPr>
                <p:nvPr/>
              </p:nvSpPr>
              <p:spPr bwMode="auto">
                <a:xfrm flipH="1">
                  <a:off x="612" y="2523"/>
                  <a:ext cx="544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345" name="Line 957"/>
                <p:cNvSpPr>
                  <a:spLocks noChangeShapeType="1"/>
                </p:cNvSpPr>
                <p:nvPr/>
              </p:nvSpPr>
              <p:spPr bwMode="auto">
                <a:xfrm>
                  <a:off x="612" y="2568"/>
                  <a:ext cx="272" cy="4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310" name="Oval 958"/>
              <p:cNvSpPr>
                <a:spLocks noChangeArrowheads="1"/>
              </p:cNvSpPr>
              <p:nvPr/>
            </p:nvSpPr>
            <p:spPr bwMode="auto">
              <a:xfrm>
                <a:off x="5193" y="3067"/>
                <a:ext cx="363" cy="363"/>
              </a:xfrm>
              <a:prstGeom prst="ellipse">
                <a:avLst/>
              </a:prstGeom>
              <a:gradFill rotWithShape="1">
                <a:gsLst>
                  <a:gs pos="0">
                    <a:srgbClr val="FF9900"/>
                  </a:gs>
                  <a:gs pos="100000">
                    <a:srgbClr val="7647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GB" altLang="en-US"/>
              </a:p>
            </p:txBody>
          </p:sp>
        </p:grpSp>
        <p:sp>
          <p:nvSpPr>
            <p:cNvPr id="346" name="Rectangle 959"/>
            <p:cNvSpPr>
              <a:spLocks noChangeArrowheads="1"/>
            </p:cNvSpPr>
            <p:nvPr/>
          </p:nvSpPr>
          <p:spPr bwMode="auto">
            <a:xfrm>
              <a:off x="969963" y="4148138"/>
              <a:ext cx="36988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hr-HR" altLang="en-US" i="1" dirty="0">
                  <a:latin typeface="Times New Roman" panose="02020603050405020304" pitchFamily="18" charset="0"/>
                </a:rPr>
                <a:t>P</a:t>
              </a:r>
            </a:p>
          </p:txBody>
        </p:sp>
        <p:sp>
          <p:nvSpPr>
            <p:cNvPr id="347" name="Rectangle 960"/>
            <p:cNvSpPr>
              <a:spLocks noChangeArrowheads="1"/>
            </p:cNvSpPr>
            <p:nvPr/>
          </p:nvSpPr>
          <p:spPr bwMode="auto">
            <a:xfrm>
              <a:off x="925513" y="4843463"/>
              <a:ext cx="4048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hr-HR" altLang="en-US" i="1">
                  <a:latin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348" name="Rectangle 961"/>
            <p:cNvSpPr>
              <a:spLocks noChangeArrowheads="1"/>
            </p:cNvSpPr>
            <p:nvPr/>
          </p:nvSpPr>
          <p:spPr bwMode="auto">
            <a:xfrm>
              <a:off x="930275" y="5661025"/>
              <a:ext cx="471488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3448050" algn="l"/>
                </a:tabLs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 eaLnBrk="1" hangingPunct="1"/>
              <a:r>
                <a:rPr lang="hr-HR" altLang="en-US" i="1">
                  <a:latin typeface="Times New Roman" panose="02020603050405020304" pitchFamily="18" charset="0"/>
                </a:rPr>
                <a:t>P’</a:t>
              </a:r>
            </a:p>
          </p:txBody>
        </p:sp>
        <p:sp>
          <p:nvSpPr>
            <p:cNvPr id="349" name="Line 962"/>
            <p:cNvSpPr>
              <a:spLocks noChangeShapeType="1"/>
            </p:cNvSpPr>
            <p:nvPr/>
          </p:nvSpPr>
          <p:spPr bwMode="auto">
            <a:xfrm>
              <a:off x="1042988" y="2276475"/>
              <a:ext cx="1439862" cy="0"/>
            </a:xfrm>
            <a:prstGeom prst="line">
              <a:avLst/>
            </a:prstGeom>
            <a:noFill/>
            <a:ln w="57150">
              <a:solidFill>
                <a:srgbClr val="99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351" name="Ravni poveznik sa strelicom 350"/>
          <p:cNvCxnSpPr/>
          <p:nvPr/>
        </p:nvCxnSpPr>
        <p:spPr>
          <a:xfrm flipH="1">
            <a:off x="6035039" y="4403833"/>
            <a:ext cx="1776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2" name="Ravni poveznik sa strelicom 351"/>
          <p:cNvCxnSpPr/>
          <p:nvPr/>
        </p:nvCxnSpPr>
        <p:spPr>
          <a:xfrm flipH="1">
            <a:off x="6035039" y="5099310"/>
            <a:ext cx="1776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3" name="Ravni poveznik sa strelicom 352"/>
          <p:cNvCxnSpPr/>
          <p:nvPr/>
        </p:nvCxnSpPr>
        <p:spPr>
          <a:xfrm flipH="1">
            <a:off x="6035039" y="5824199"/>
            <a:ext cx="177654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5" name="TekstniOkvir 354"/>
          <p:cNvSpPr txBox="1"/>
          <p:nvPr/>
        </p:nvSpPr>
        <p:spPr>
          <a:xfrm>
            <a:off x="8029301" y="4214028"/>
            <a:ext cx="3866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GORNJI AMPLITUDNI POLOŽAJ </a:t>
            </a:r>
            <a:endParaRPr lang="en-GB" dirty="0"/>
          </a:p>
        </p:txBody>
      </p:sp>
      <p:sp>
        <p:nvSpPr>
          <p:cNvPr id="356" name="TekstniOkvir 355"/>
          <p:cNvSpPr txBox="1"/>
          <p:nvPr/>
        </p:nvSpPr>
        <p:spPr>
          <a:xfrm>
            <a:off x="8029301" y="4894214"/>
            <a:ext cx="30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RAVNOTEŽNI  POLOŽAJ</a:t>
            </a:r>
            <a:endParaRPr lang="en-GB" dirty="0"/>
          </a:p>
        </p:txBody>
      </p:sp>
      <p:sp>
        <p:nvSpPr>
          <p:cNvPr id="357" name="TekstniOkvir 356"/>
          <p:cNvSpPr txBox="1"/>
          <p:nvPr/>
        </p:nvSpPr>
        <p:spPr>
          <a:xfrm>
            <a:off x="8029301" y="5588773"/>
            <a:ext cx="3039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DONJI  AMPLITUDNI POLOŽAJ</a:t>
            </a:r>
            <a:endParaRPr lang="en-GB" dirty="0"/>
          </a:p>
        </p:txBody>
      </p:sp>
      <p:grpSp>
        <p:nvGrpSpPr>
          <p:cNvPr id="704" name="Group 617"/>
          <p:cNvGrpSpPr>
            <a:grpSpLocks/>
          </p:cNvGrpSpPr>
          <p:nvPr/>
        </p:nvGrpSpPr>
        <p:grpSpPr bwMode="auto">
          <a:xfrm>
            <a:off x="1257300" y="2276475"/>
            <a:ext cx="865188" cy="2376488"/>
            <a:chOff x="295" y="1026"/>
            <a:chExt cx="545" cy="1497"/>
          </a:xfrm>
        </p:grpSpPr>
        <p:grpSp>
          <p:nvGrpSpPr>
            <p:cNvPr id="705" name="Group 618"/>
            <p:cNvGrpSpPr>
              <a:grpSpLocks/>
            </p:cNvGrpSpPr>
            <p:nvPr/>
          </p:nvGrpSpPr>
          <p:grpSpPr bwMode="auto">
            <a:xfrm>
              <a:off x="295" y="1026"/>
              <a:ext cx="545" cy="1134"/>
              <a:chOff x="612" y="1026"/>
              <a:chExt cx="545" cy="1588"/>
            </a:xfrm>
          </p:grpSpPr>
          <p:sp>
            <p:nvSpPr>
              <p:cNvPr id="707" name="Line 619"/>
              <p:cNvSpPr>
                <a:spLocks noChangeShapeType="1"/>
              </p:cNvSpPr>
              <p:nvPr/>
            </p:nvSpPr>
            <p:spPr bwMode="auto">
              <a:xfrm>
                <a:off x="884" y="1026"/>
                <a:ext cx="27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8" name="Line 620"/>
              <p:cNvSpPr>
                <a:spLocks noChangeShapeType="1"/>
              </p:cNvSpPr>
              <p:nvPr/>
            </p:nvSpPr>
            <p:spPr bwMode="auto">
              <a:xfrm flipH="1">
                <a:off x="613" y="107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09" name="Line 621"/>
              <p:cNvSpPr>
                <a:spLocks noChangeShapeType="1"/>
              </p:cNvSpPr>
              <p:nvPr/>
            </p:nvSpPr>
            <p:spPr bwMode="auto">
              <a:xfrm>
                <a:off x="613" y="111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0" name="Line 622"/>
              <p:cNvSpPr>
                <a:spLocks noChangeShapeType="1"/>
              </p:cNvSpPr>
              <p:nvPr/>
            </p:nvSpPr>
            <p:spPr bwMode="auto">
              <a:xfrm flipH="1">
                <a:off x="613" y="116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1" name="Line 623"/>
              <p:cNvSpPr>
                <a:spLocks noChangeShapeType="1"/>
              </p:cNvSpPr>
              <p:nvPr/>
            </p:nvSpPr>
            <p:spPr bwMode="auto">
              <a:xfrm>
                <a:off x="613" y="120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2" name="Line 624"/>
              <p:cNvSpPr>
                <a:spLocks noChangeShapeType="1"/>
              </p:cNvSpPr>
              <p:nvPr/>
            </p:nvSpPr>
            <p:spPr bwMode="auto">
              <a:xfrm flipH="1">
                <a:off x="613" y="125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3" name="Line 625"/>
              <p:cNvSpPr>
                <a:spLocks noChangeShapeType="1"/>
              </p:cNvSpPr>
              <p:nvPr/>
            </p:nvSpPr>
            <p:spPr bwMode="auto">
              <a:xfrm>
                <a:off x="613" y="129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4" name="Line 626"/>
              <p:cNvSpPr>
                <a:spLocks noChangeShapeType="1"/>
              </p:cNvSpPr>
              <p:nvPr/>
            </p:nvSpPr>
            <p:spPr bwMode="auto">
              <a:xfrm flipH="1">
                <a:off x="613" y="134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5" name="Line 627"/>
              <p:cNvSpPr>
                <a:spLocks noChangeShapeType="1"/>
              </p:cNvSpPr>
              <p:nvPr/>
            </p:nvSpPr>
            <p:spPr bwMode="auto">
              <a:xfrm>
                <a:off x="613" y="138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6" name="Line 628"/>
              <p:cNvSpPr>
                <a:spLocks noChangeShapeType="1"/>
              </p:cNvSpPr>
              <p:nvPr/>
            </p:nvSpPr>
            <p:spPr bwMode="auto">
              <a:xfrm flipH="1">
                <a:off x="613" y="143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7" name="Line 629"/>
              <p:cNvSpPr>
                <a:spLocks noChangeShapeType="1"/>
              </p:cNvSpPr>
              <p:nvPr/>
            </p:nvSpPr>
            <p:spPr bwMode="auto">
              <a:xfrm>
                <a:off x="613" y="148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8" name="Line 630"/>
              <p:cNvSpPr>
                <a:spLocks noChangeShapeType="1"/>
              </p:cNvSpPr>
              <p:nvPr/>
            </p:nvSpPr>
            <p:spPr bwMode="auto">
              <a:xfrm flipH="1">
                <a:off x="613" y="1525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19" name="Line 631"/>
              <p:cNvSpPr>
                <a:spLocks noChangeShapeType="1"/>
              </p:cNvSpPr>
              <p:nvPr/>
            </p:nvSpPr>
            <p:spPr bwMode="auto">
              <a:xfrm>
                <a:off x="613" y="15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0" name="Line 632"/>
              <p:cNvSpPr>
                <a:spLocks noChangeShapeType="1"/>
              </p:cNvSpPr>
              <p:nvPr/>
            </p:nvSpPr>
            <p:spPr bwMode="auto">
              <a:xfrm flipH="1">
                <a:off x="613" y="161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1" name="Line 633"/>
              <p:cNvSpPr>
                <a:spLocks noChangeShapeType="1"/>
              </p:cNvSpPr>
              <p:nvPr/>
            </p:nvSpPr>
            <p:spPr bwMode="auto">
              <a:xfrm>
                <a:off x="613" y="166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2" name="Line 634"/>
              <p:cNvSpPr>
                <a:spLocks noChangeShapeType="1"/>
              </p:cNvSpPr>
              <p:nvPr/>
            </p:nvSpPr>
            <p:spPr bwMode="auto">
              <a:xfrm flipH="1">
                <a:off x="613" y="170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3" name="Line 635"/>
              <p:cNvSpPr>
                <a:spLocks noChangeShapeType="1"/>
              </p:cNvSpPr>
              <p:nvPr/>
            </p:nvSpPr>
            <p:spPr bwMode="auto">
              <a:xfrm>
                <a:off x="613" y="175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4" name="Line 636"/>
              <p:cNvSpPr>
                <a:spLocks noChangeShapeType="1"/>
              </p:cNvSpPr>
              <p:nvPr/>
            </p:nvSpPr>
            <p:spPr bwMode="auto">
              <a:xfrm flipH="1">
                <a:off x="613" y="179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5" name="Line 637"/>
              <p:cNvSpPr>
                <a:spLocks noChangeShapeType="1"/>
              </p:cNvSpPr>
              <p:nvPr/>
            </p:nvSpPr>
            <p:spPr bwMode="auto">
              <a:xfrm>
                <a:off x="613" y="184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6" name="Line 638"/>
              <p:cNvSpPr>
                <a:spLocks noChangeShapeType="1"/>
              </p:cNvSpPr>
              <p:nvPr/>
            </p:nvSpPr>
            <p:spPr bwMode="auto">
              <a:xfrm flipH="1">
                <a:off x="613" y="188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7" name="Line 639"/>
              <p:cNvSpPr>
                <a:spLocks noChangeShapeType="1"/>
              </p:cNvSpPr>
              <p:nvPr/>
            </p:nvSpPr>
            <p:spPr bwMode="auto">
              <a:xfrm>
                <a:off x="613" y="193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8" name="Line 640"/>
              <p:cNvSpPr>
                <a:spLocks noChangeShapeType="1"/>
              </p:cNvSpPr>
              <p:nvPr/>
            </p:nvSpPr>
            <p:spPr bwMode="auto">
              <a:xfrm flipH="1">
                <a:off x="613" y="1978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29" name="Line 641"/>
              <p:cNvSpPr>
                <a:spLocks noChangeShapeType="1"/>
              </p:cNvSpPr>
              <p:nvPr/>
            </p:nvSpPr>
            <p:spPr bwMode="auto">
              <a:xfrm>
                <a:off x="613" y="202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0" name="Line 642"/>
              <p:cNvSpPr>
                <a:spLocks noChangeShapeType="1"/>
              </p:cNvSpPr>
              <p:nvPr/>
            </p:nvSpPr>
            <p:spPr bwMode="auto">
              <a:xfrm flipH="1">
                <a:off x="613" y="206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1" name="Line 643"/>
              <p:cNvSpPr>
                <a:spLocks noChangeShapeType="1"/>
              </p:cNvSpPr>
              <p:nvPr/>
            </p:nvSpPr>
            <p:spPr bwMode="auto">
              <a:xfrm>
                <a:off x="613" y="211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2" name="Line 644"/>
              <p:cNvSpPr>
                <a:spLocks noChangeShapeType="1"/>
              </p:cNvSpPr>
              <p:nvPr/>
            </p:nvSpPr>
            <p:spPr bwMode="auto">
              <a:xfrm flipH="1">
                <a:off x="613" y="215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3" name="Line 645"/>
              <p:cNvSpPr>
                <a:spLocks noChangeShapeType="1"/>
              </p:cNvSpPr>
              <p:nvPr/>
            </p:nvSpPr>
            <p:spPr bwMode="auto">
              <a:xfrm>
                <a:off x="613" y="220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4" name="Line 646"/>
              <p:cNvSpPr>
                <a:spLocks noChangeShapeType="1"/>
              </p:cNvSpPr>
              <p:nvPr/>
            </p:nvSpPr>
            <p:spPr bwMode="auto">
              <a:xfrm flipH="1">
                <a:off x="613" y="2250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5" name="Line 647"/>
              <p:cNvSpPr>
                <a:spLocks noChangeShapeType="1"/>
              </p:cNvSpPr>
              <p:nvPr/>
            </p:nvSpPr>
            <p:spPr bwMode="auto">
              <a:xfrm>
                <a:off x="613" y="229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6" name="Line 648"/>
              <p:cNvSpPr>
                <a:spLocks noChangeShapeType="1"/>
              </p:cNvSpPr>
              <p:nvPr/>
            </p:nvSpPr>
            <p:spPr bwMode="auto">
              <a:xfrm flipH="1">
                <a:off x="613" y="234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7" name="Line 649"/>
              <p:cNvSpPr>
                <a:spLocks noChangeShapeType="1"/>
              </p:cNvSpPr>
              <p:nvPr/>
            </p:nvSpPr>
            <p:spPr bwMode="auto">
              <a:xfrm>
                <a:off x="613" y="238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8" name="Line 650"/>
              <p:cNvSpPr>
                <a:spLocks noChangeShapeType="1"/>
              </p:cNvSpPr>
              <p:nvPr/>
            </p:nvSpPr>
            <p:spPr bwMode="auto">
              <a:xfrm flipH="1">
                <a:off x="613" y="243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39" name="Line 651"/>
              <p:cNvSpPr>
                <a:spLocks noChangeShapeType="1"/>
              </p:cNvSpPr>
              <p:nvPr/>
            </p:nvSpPr>
            <p:spPr bwMode="auto">
              <a:xfrm>
                <a:off x="613" y="247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0" name="Line 652"/>
              <p:cNvSpPr>
                <a:spLocks noChangeShapeType="1"/>
              </p:cNvSpPr>
              <p:nvPr/>
            </p:nvSpPr>
            <p:spPr bwMode="auto">
              <a:xfrm flipH="1">
                <a:off x="612" y="252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1" name="Line 653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272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06" name="Oval 654"/>
            <p:cNvSpPr>
              <a:spLocks noChangeArrowheads="1"/>
            </p:cNvSpPr>
            <p:nvPr/>
          </p:nvSpPr>
          <p:spPr bwMode="auto">
            <a:xfrm>
              <a:off x="386" y="2160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742" name="Group 655"/>
          <p:cNvGrpSpPr>
            <a:grpSpLocks/>
          </p:cNvGrpSpPr>
          <p:nvPr/>
        </p:nvGrpSpPr>
        <p:grpSpPr bwMode="auto">
          <a:xfrm>
            <a:off x="1257300" y="2276475"/>
            <a:ext cx="865188" cy="2447925"/>
            <a:chOff x="975" y="1026"/>
            <a:chExt cx="545" cy="1542"/>
          </a:xfrm>
        </p:grpSpPr>
        <p:grpSp>
          <p:nvGrpSpPr>
            <p:cNvPr id="743" name="Group 656"/>
            <p:cNvGrpSpPr>
              <a:grpSpLocks/>
            </p:cNvGrpSpPr>
            <p:nvPr/>
          </p:nvGrpSpPr>
          <p:grpSpPr bwMode="auto">
            <a:xfrm>
              <a:off x="975" y="1026"/>
              <a:ext cx="545" cy="1179"/>
              <a:chOff x="612" y="1026"/>
              <a:chExt cx="545" cy="1588"/>
            </a:xfrm>
          </p:grpSpPr>
          <p:sp>
            <p:nvSpPr>
              <p:cNvPr id="745" name="Line 657"/>
              <p:cNvSpPr>
                <a:spLocks noChangeShapeType="1"/>
              </p:cNvSpPr>
              <p:nvPr/>
            </p:nvSpPr>
            <p:spPr bwMode="auto">
              <a:xfrm>
                <a:off x="884" y="1026"/>
                <a:ext cx="27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6" name="Line 658"/>
              <p:cNvSpPr>
                <a:spLocks noChangeShapeType="1"/>
              </p:cNvSpPr>
              <p:nvPr/>
            </p:nvSpPr>
            <p:spPr bwMode="auto">
              <a:xfrm flipH="1">
                <a:off x="613" y="107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7" name="Line 659"/>
              <p:cNvSpPr>
                <a:spLocks noChangeShapeType="1"/>
              </p:cNvSpPr>
              <p:nvPr/>
            </p:nvSpPr>
            <p:spPr bwMode="auto">
              <a:xfrm>
                <a:off x="613" y="111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8" name="Line 660"/>
              <p:cNvSpPr>
                <a:spLocks noChangeShapeType="1"/>
              </p:cNvSpPr>
              <p:nvPr/>
            </p:nvSpPr>
            <p:spPr bwMode="auto">
              <a:xfrm flipH="1">
                <a:off x="613" y="116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49" name="Line 661"/>
              <p:cNvSpPr>
                <a:spLocks noChangeShapeType="1"/>
              </p:cNvSpPr>
              <p:nvPr/>
            </p:nvSpPr>
            <p:spPr bwMode="auto">
              <a:xfrm>
                <a:off x="613" y="120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0" name="Line 662"/>
              <p:cNvSpPr>
                <a:spLocks noChangeShapeType="1"/>
              </p:cNvSpPr>
              <p:nvPr/>
            </p:nvSpPr>
            <p:spPr bwMode="auto">
              <a:xfrm flipH="1">
                <a:off x="613" y="125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1" name="Line 663"/>
              <p:cNvSpPr>
                <a:spLocks noChangeShapeType="1"/>
              </p:cNvSpPr>
              <p:nvPr/>
            </p:nvSpPr>
            <p:spPr bwMode="auto">
              <a:xfrm>
                <a:off x="613" y="129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2" name="Line 664"/>
              <p:cNvSpPr>
                <a:spLocks noChangeShapeType="1"/>
              </p:cNvSpPr>
              <p:nvPr/>
            </p:nvSpPr>
            <p:spPr bwMode="auto">
              <a:xfrm flipH="1">
                <a:off x="613" y="134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3" name="Line 665"/>
              <p:cNvSpPr>
                <a:spLocks noChangeShapeType="1"/>
              </p:cNvSpPr>
              <p:nvPr/>
            </p:nvSpPr>
            <p:spPr bwMode="auto">
              <a:xfrm>
                <a:off x="613" y="138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4" name="Line 666"/>
              <p:cNvSpPr>
                <a:spLocks noChangeShapeType="1"/>
              </p:cNvSpPr>
              <p:nvPr/>
            </p:nvSpPr>
            <p:spPr bwMode="auto">
              <a:xfrm flipH="1">
                <a:off x="613" y="143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5" name="Line 667"/>
              <p:cNvSpPr>
                <a:spLocks noChangeShapeType="1"/>
              </p:cNvSpPr>
              <p:nvPr/>
            </p:nvSpPr>
            <p:spPr bwMode="auto">
              <a:xfrm>
                <a:off x="613" y="148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6" name="Line 668"/>
              <p:cNvSpPr>
                <a:spLocks noChangeShapeType="1"/>
              </p:cNvSpPr>
              <p:nvPr/>
            </p:nvSpPr>
            <p:spPr bwMode="auto">
              <a:xfrm flipH="1">
                <a:off x="613" y="1525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7" name="Line 669"/>
              <p:cNvSpPr>
                <a:spLocks noChangeShapeType="1"/>
              </p:cNvSpPr>
              <p:nvPr/>
            </p:nvSpPr>
            <p:spPr bwMode="auto">
              <a:xfrm>
                <a:off x="613" y="15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8" name="Line 670"/>
              <p:cNvSpPr>
                <a:spLocks noChangeShapeType="1"/>
              </p:cNvSpPr>
              <p:nvPr/>
            </p:nvSpPr>
            <p:spPr bwMode="auto">
              <a:xfrm flipH="1">
                <a:off x="613" y="161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59" name="Line 671"/>
              <p:cNvSpPr>
                <a:spLocks noChangeShapeType="1"/>
              </p:cNvSpPr>
              <p:nvPr/>
            </p:nvSpPr>
            <p:spPr bwMode="auto">
              <a:xfrm>
                <a:off x="613" y="166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0" name="Line 672"/>
              <p:cNvSpPr>
                <a:spLocks noChangeShapeType="1"/>
              </p:cNvSpPr>
              <p:nvPr/>
            </p:nvSpPr>
            <p:spPr bwMode="auto">
              <a:xfrm flipH="1">
                <a:off x="613" y="170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1" name="Line 673"/>
              <p:cNvSpPr>
                <a:spLocks noChangeShapeType="1"/>
              </p:cNvSpPr>
              <p:nvPr/>
            </p:nvSpPr>
            <p:spPr bwMode="auto">
              <a:xfrm>
                <a:off x="613" y="175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2" name="Line 674"/>
              <p:cNvSpPr>
                <a:spLocks noChangeShapeType="1"/>
              </p:cNvSpPr>
              <p:nvPr/>
            </p:nvSpPr>
            <p:spPr bwMode="auto">
              <a:xfrm flipH="1">
                <a:off x="613" y="179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3" name="Line 675"/>
              <p:cNvSpPr>
                <a:spLocks noChangeShapeType="1"/>
              </p:cNvSpPr>
              <p:nvPr/>
            </p:nvSpPr>
            <p:spPr bwMode="auto">
              <a:xfrm>
                <a:off x="613" y="184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4" name="Line 676"/>
              <p:cNvSpPr>
                <a:spLocks noChangeShapeType="1"/>
              </p:cNvSpPr>
              <p:nvPr/>
            </p:nvSpPr>
            <p:spPr bwMode="auto">
              <a:xfrm flipH="1">
                <a:off x="613" y="188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5" name="Line 677"/>
              <p:cNvSpPr>
                <a:spLocks noChangeShapeType="1"/>
              </p:cNvSpPr>
              <p:nvPr/>
            </p:nvSpPr>
            <p:spPr bwMode="auto">
              <a:xfrm>
                <a:off x="613" y="193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6" name="Line 678"/>
              <p:cNvSpPr>
                <a:spLocks noChangeShapeType="1"/>
              </p:cNvSpPr>
              <p:nvPr/>
            </p:nvSpPr>
            <p:spPr bwMode="auto">
              <a:xfrm flipH="1">
                <a:off x="613" y="1978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7" name="Line 679"/>
              <p:cNvSpPr>
                <a:spLocks noChangeShapeType="1"/>
              </p:cNvSpPr>
              <p:nvPr/>
            </p:nvSpPr>
            <p:spPr bwMode="auto">
              <a:xfrm>
                <a:off x="613" y="202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8" name="Line 680"/>
              <p:cNvSpPr>
                <a:spLocks noChangeShapeType="1"/>
              </p:cNvSpPr>
              <p:nvPr/>
            </p:nvSpPr>
            <p:spPr bwMode="auto">
              <a:xfrm flipH="1">
                <a:off x="613" y="206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69" name="Line 681"/>
              <p:cNvSpPr>
                <a:spLocks noChangeShapeType="1"/>
              </p:cNvSpPr>
              <p:nvPr/>
            </p:nvSpPr>
            <p:spPr bwMode="auto">
              <a:xfrm>
                <a:off x="613" y="211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0" name="Line 682"/>
              <p:cNvSpPr>
                <a:spLocks noChangeShapeType="1"/>
              </p:cNvSpPr>
              <p:nvPr/>
            </p:nvSpPr>
            <p:spPr bwMode="auto">
              <a:xfrm flipH="1">
                <a:off x="613" y="215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1" name="Line 683"/>
              <p:cNvSpPr>
                <a:spLocks noChangeShapeType="1"/>
              </p:cNvSpPr>
              <p:nvPr/>
            </p:nvSpPr>
            <p:spPr bwMode="auto">
              <a:xfrm>
                <a:off x="613" y="220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2" name="Line 684"/>
              <p:cNvSpPr>
                <a:spLocks noChangeShapeType="1"/>
              </p:cNvSpPr>
              <p:nvPr/>
            </p:nvSpPr>
            <p:spPr bwMode="auto">
              <a:xfrm flipH="1">
                <a:off x="613" y="2250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3" name="Line 685"/>
              <p:cNvSpPr>
                <a:spLocks noChangeShapeType="1"/>
              </p:cNvSpPr>
              <p:nvPr/>
            </p:nvSpPr>
            <p:spPr bwMode="auto">
              <a:xfrm>
                <a:off x="613" y="229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4" name="Line 686"/>
              <p:cNvSpPr>
                <a:spLocks noChangeShapeType="1"/>
              </p:cNvSpPr>
              <p:nvPr/>
            </p:nvSpPr>
            <p:spPr bwMode="auto">
              <a:xfrm flipH="1">
                <a:off x="613" y="234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5" name="Line 687"/>
              <p:cNvSpPr>
                <a:spLocks noChangeShapeType="1"/>
              </p:cNvSpPr>
              <p:nvPr/>
            </p:nvSpPr>
            <p:spPr bwMode="auto">
              <a:xfrm>
                <a:off x="613" y="238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6" name="Line 688"/>
              <p:cNvSpPr>
                <a:spLocks noChangeShapeType="1"/>
              </p:cNvSpPr>
              <p:nvPr/>
            </p:nvSpPr>
            <p:spPr bwMode="auto">
              <a:xfrm flipH="1">
                <a:off x="613" y="243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7" name="Line 689"/>
              <p:cNvSpPr>
                <a:spLocks noChangeShapeType="1"/>
              </p:cNvSpPr>
              <p:nvPr/>
            </p:nvSpPr>
            <p:spPr bwMode="auto">
              <a:xfrm>
                <a:off x="613" y="247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8" name="Line 690"/>
              <p:cNvSpPr>
                <a:spLocks noChangeShapeType="1"/>
              </p:cNvSpPr>
              <p:nvPr/>
            </p:nvSpPr>
            <p:spPr bwMode="auto">
              <a:xfrm flipH="1">
                <a:off x="612" y="252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79" name="Line 691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272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44" name="Oval 692"/>
            <p:cNvSpPr>
              <a:spLocks noChangeArrowheads="1"/>
            </p:cNvSpPr>
            <p:nvPr/>
          </p:nvSpPr>
          <p:spPr bwMode="auto">
            <a:xfrm>
              <a:off x="1066" y="2205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780" name="Group 693"/>
          <p:cNvGrpSpPr>
            <a:grpSpLocks/>
          </p:cNvGrpSpPr>
          <p:nvPr/>
        </p:nvGrpSpPr>
        <p:grpSpPr bwMode="auto">
          <a:xfrm>
            <a:off x="1255713" y="2276475"/>
            <a:ext cx="865187" cy="2592388"/>
            <a:chOff x="1473" y="1026"/>
            <a:chExt cx="545" cy="1633"/>
          </a:xfrm>
        </p:grpSpPr>
        <p:grpSp>
          <p:nvGrpSpPr>
            <p:cNvPr id="781" name="Group 694"/>
            <p:cNvGrpSpPr>
              <a:grpSpLocks/>
            </p:cNvGrpSpPr>
            <p:nvPr/>
          </p:nvGrpSpPr>
          <p:grpSpPr bwMode="auto">
            <a:xfrm>
              <a:off x="1473" y="1026"/>
              <a:ext cx="545" cy="1270"/>
              <a:chOff x="612" y="1026"/>
              <a:chExt cx="545" cy="1588"/>
            </a:xfrm>
          </p:grpSpPr>
          <p:sp>
            <p:nvSpPr>
              <p:cNvPr id="783" name="Line 695"/>
              <p:cNvSpPr>
                <a:spLocks noChangeShapeType="1"/>
              </p:cNvSpPr>
              <p:nvPr/>
            </p:nvSpPr>
            <p:spPr bwMode="auto">
              <a:xfrm>
                <a:off x="884" y="1026"/>
                <a:ext cx="27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4" name="Line 696"/>
              <p:cNvSpPr>
                <a:spLocks noChangeShapeType="1"/>
              </p:cNvSpPr>
              <p:nvPr/>
            </p:nvSpPr>
            <p:spPr bwMode="auto">
              <a:xfrm flipH="1">
                <a:off x="613" y="107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5" name="Line 697"/>
              <p:cNvSpPr>
                <a:spLocks noChangeShapeType="1"/>
              </p:cNvSpPr>
              <p:nvPr/>
            </p:nvSpPr>
            <p:spPr bwMode="auto">
              <a:xfrm>
                <a:off x="613" y="111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6" name="Line 698"/>
              <p:cNvSpPr>
                <a:spLocks noChangeShapeType="1"/>
              </p:cNvSpPr>
              <p:nvPr/>
            </p:nvSpPr>
            <p:spPr bwMode="auto">
              <a:xfrm flipH="1">
                <a:off x="613" y="116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7" name="Line 699"/>
              <p:cNvSpPr>
                <a:spLocks noChangeShapeType="1"/>
              </p:cNvSpPr>
              <p:nvPr/>
            </p:nvSpPr>
            <p:spPr bwMode="auto">
              <a:xfrm>
                <a:off x="613" y="120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8" name="Line 700"/>
              <p:cNvSpPr>
                <a:spLocks noChangeShapeType="1"/>
              </p:cNvSpPr>
              <p:nvPr/>
            </p:nvSpPr>
            <p:spPr bwMode="auto">
              <a:xfrm flipH="1">
                <a:off x="613" y="125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9" name="Line 701"/>
              <p:cNvSpPr>
                <a:spLocks noChangeShapeType="1"/>
              </p:cNvSpPr>
              <p:nvPr/>
            </p:nvSpPr>
            <p:spPr bwMode="auto">
              <a:xfrm>
                <a:off x="613" y="129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0" name="Line 702"/>
              <p:cNvSpPr>
                <a:spLocks noChangeShapeType="1"/>
              </p:cNvSpPr>
              <p:nvPr/>
            </p:nvSpPr>
            <p:spPr bwMode="auto">
              <a:xfrm flipH="1">
                <a:off x="613" y="134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1" name="Line 703"/>
              <p:cNvSpPr>
                <a:spLocks noChangeShapeType="1"/>
              </p:cNvSpPr>
              <p:nvPr/>
            </p:nvSpPr>
            <p:spPr bwMode="auto">
              <a:xfrm>
                <a:off x="613" y="138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2" name="Line 704"/>
              <p:cNvSpPr>
                <a:spLocks noChangeShapeType="1"/>
              </p:cNvSpPr>
              <p:nvPr/>
            </p:nvSpPr>
            <p:spPr bwMode="auto">
              <a:xfrm flipH="1">
                <a:off x="613" y="143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3" name="Line 705"/>
              <p:cNvSpPr>
                <a:spLocks noChangeShapeType="1"/>
              </p:cNvSpPr>
              <p:nvPr/>
            </p:nvSpPr>
            <p:spPr bwMode="auto">
              <a:xfrm>
                <a:off x="613" y="148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4" name="Line 706"/>
              <p:cNvSpPr>
                <a:spLocks noChangeShapeType="1"/>
              </p:cNvSpPr>
              <p:nvPr/>
            </p:nvSpPr>
            <p:spPr bwMode="auto">
              <a:xfrm flipH="1">
                <a:off x="613" y="1525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5" name="Line 707"/>
              <p:cNvSpPr>
                <a:spLocks noChangeShapeType="1"/>
              </p:cNvSpPr>
              <p:nvPr/>
            </p:nvSpPr>
            <p:spPr bwMode="auto">
              <a:xfrm>
                <a:off x="613" y="15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6" name="Line 708"/>
              <p:cNvSpPr>
                <a:spLocks noChangeShapeType="1"/>
              </p:cNvSpPr>
              <p:nvPr/>
            </p:nvSpPr>
            <p:spPr bwMode="auto">
              <a:xfrm flipH="1">
                <a:off x="613" y="161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7" name="Line 709"/>
              <p:cNvSpPr>
                <a:spLocks noChangeShapeType="1"/>
              </p:cNvSpPr>
              <p:nvPr/>
            </p:nvSpPr>
            <p:spPr bwMode="auto">
              <a:xfrm>
                <a:off x="613" y="166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8" name="Line 710"/>
              <p:cNvSpPr>
                <a:spLocks noChangeShapeType="1"/>
              </p:cNvSpPr>
              <p:nvPr/>
            </p:nvSpPr>
            <p:spPr bwMode="auto">
              <a:xfrm flipH="1">
                <a:off x="613" y="170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99" name="Line 711"/>
              <p:cNvSpPr>
                <a:spLocks noChangeShapeType="1"/>
              </p:cNvSpPr>
              <p:nvPr/>
            </p:nvSpPr>
            <p:spPr bwMode="auto">
              <a:xfrm>
                <a:off x="613" y="175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0" name="Line 712"/>
              <p:cNvSpPr>
                <a:spLocks noChangeShapeType="1"/>
              </p:cNvSpPr>
              <p:nvPr/>
            </p:nvSpPr>
            <p:spPr bwMode="auto">
              <a:xfrm flipH="1">
                <a:off x="613" y="179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1" name="Line 713"/>
              <p:cNvSpPr>
                <a:spLocks noChangeShapeType="1"/>
              </p:cNvSpPr>
              <p:nvPr/>
            </p:nvSpPr>
            <p:spPr bwMode="auto">
              <a:xfrm>
                <a:off x="613" y="184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2" name="Line 714"/>
              <p:cNvSpPr>
                <a:spLocks noChangeShapeType="1"/>
              </p:cNvSpPr>
              <p:nvPr/>
            </p:nvSpPr>
            <p:spPr bwMode="auto">
              <a:xfrm flipH="1">
                <a:off x="613" y="188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3" name="Line 715"/>
              <p:cNvSpPr>
                <a:spLocks noChangeShapeType="1"/>
              </p:cNvSpPr>
              <p:nvPr/>
            </p:nvSpPr>
            <p:spPr bwMode="auto">
              <a:xfrm>
                <a:off x="613" y="193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4" name="Line 716"/>
              <p:cNvSpPr>
                <a:spLocks noChangeShapeType="1"/>
              </p:cNvSpPr>
              <p:nvPr/>
            </p:nvSpPr>
            <p:spPr bwMode="auto">
              <a:xfrm flipH="1">
                <a:off x="613" y="1978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5" name="Line 717"/>
              <p:cNvSpPr>
                <a:spLocks noChangeShapeType="1"/>
              </p:cNvSpPr>
              <p:nvPr/>
            </p:nvSpPr>
            <p:spPr bwMode="auto">
              <a:xfrm>
                <a:off x="613" y="202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6" name="Line 718"/>
              <p:cNvSpPr>
                <a:spLocks noChangeShapeType="1"/>
              </p:cNvSpPr>
              <p:nvPr/>
            </p:nvSpPr>
            <p:spPr bwMode="auto">
              <a:xfrm flipH="1">
                <a:off x="613" y="206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7" name="Line 719"/>
              <p:cNvSpPr>
                <a:spLocks noChangeShapeType="1"/>
              </p:cNvSpPr>
              <p:nvPr/>
            </p:nvSpPr>
            <p:spPr bwMode="auto">
              <a:xfrm>
                <a:off x="613" y="211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8" name="Line 720"/>
              <p:cNvSpPr>
                <a:spLocks noChangeShapeType="1"/>
              </p:cNvSpPr>
              <p:nvPr/>
            </p:nvSpPr>
            <p:spPr bwMode="auto">
              <a:xfrm flipH="1">
                <a:off x="613" y="215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09" name="Line 721"/>
              <p:cNvSpPr>
                <a:spLocks noChangeShapeType="1"/>
              </p:cNvSpPr>
              <p:nvPr/>
            </p:nvSpPr>
            <p:spPr bwMode="auto">
              <a:xfrm>
                <a:off x="613" y="220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0" name="Line 722"/>
              <p:cNvSpPr>
                <a:spLocks noChangeShapeType="1"/>
              </p:cNvSpPr>
              <p:nvPr/>
            </p:nvSpPr>
            <p:spPr bwMode="auto">
              <a:xfrm flipH="1">
                <a:off x="613" y="2250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1" name="Line 723"/>
              <p:cNvSpPr>
                <a:spLocks noChangeShapeType="1"/>
              </p:cNvSpPr>
              <p:nvPr/>
            </p:nvSpPr>
            <p:spPr bwMode="auto">
              <a:xfrm>
                <a:off x="613" y="229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2" name="Line 724"/>
              <p:cNvSpPr>
                <a:spLocks noChangeShapeType="1"/>
              </p:cNvSpPr>
              <p:nvPr/>
            </p:nvSpPr>
            <p:spPr bwMode="auto">
              <a:xfrm flipH="1">
                <a:off x="613" y="234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3" name="Line 725"/>
              <p:cNvSpPr>
                <a:spLocks noChangeShapeType="1"/>
              </p:cNvSpPr>
              <p:nvPr/>
            </p:nvSpPr>
            <p:spPr bwMode="auto">
              <a:xfrm>
                <a:off x="613" y="238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4" name="Line 726"/>
              <p:cNvSpPr>
                <a:spLocks noChangeShapeType="1"/>
              </p:cNvSpPr>
              <p:nvPr/>
            </p:nvSpPr>
            <p:spPr bwMode="auto">
              <a:xfrm flipH="1">
                <a:off x="613" y="243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5" name="Line 727"/>
              <p:cNvSpPr>
                <a:spLocks noChangeShapeType="1"/>
              </p:cNvSpPr>
              <p:nvPr/>
            </p:nvSpPr>
            <p:spPr bwMode="auto">
              <a:xfrm>
                <a:off x="613" y="247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6" name="Line 728"/>
              <p:cNvSpPr>
                <a:spLocks noChangeShapeType="1"/>
              </p:cNvSpPr>
              <p:nvPr/>
            </p:nvSpPr>
            <p:spPr bwMode="auto">
              <a:xfrm flipH="1">
                <a:off x="612" y="252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17" name="Line 729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272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82" name="Oval 730"/>
            <p:cNvSpPr>
              <a:spLocks noChangeArrowheads="1"/>
            </p:cNvSpPr>
            <p:nvPr/>
          </p:nvSpPr>
          <p:spPr bwMode="auto">
            <a:xfrm>
              <a:off x="1564" y="2296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818" name="Group 731"/>
          <p:cNvGrpSpPr>
            <a:grpSpLocks/>
          </p:cNvGrpSpPr>
          <p:nvPr/>
        </p:nvGrpSpPr>
        <p:grpSpPr bwMode="auto">
          <a:xfrm>
            <a:off x="1257300" y="2276475"/>
            <a:ext cx="865188" cy="2808288"/>
            <a:chOff x="2200" y="1026"/>
            <a:chExt cx="545" cy="1769"/>
          </a:xfrm>
        </p:grpSpPr>
        <p:grpSp>
          <p:nvGrpSpPr>
            <p:cNvPr id="819" name="Group 732"/>
            <p:cNvGrpSpPr>
              <a:grpSpLocks/>
            </p:cNvGrpSpPr>
            <p:nvPr/>
          </p:nvGrpSpPr>
          <p:grpSpPr bwMode="auto">
            <a:xfrm>
              <a:off x="2200" y="1026"/>
              <a:ext cx="545" cy="1406"/>
              <a:chOff x="612" y="1026"/>
              <a:chExt cx="545" cy="1588"/>
            </a:xfrm>
          </p:grpSpPr>
          <p:sp>
            <p:nvSpPr>
              <p:cNvPr id="821" name="Line 733"/>
              <p:cNvSpPr>
                <a:spLocks noChangeShapeType="1"/>
              </p:cNvSpPr>
              <p:nvPr/>
            </p:nvSpPr>
            <p:spPr bwMode="auto">
              <a:xfrm>
                <a:off x="884" y="1026"/>
                <a:ext cx="27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2" name="Line 734"/>
              <p:cNvSpPr>
                <a:spLocks noChangeShapeType="1"/>
              </p:cNvSpPr>
              <p:nvPr/>
            </p:nvSpPr>
            <p:spPr bwMode="auto">
              <a:xfrm flipH="1">
                <a:off x="613" y="107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3" name="Line 735"/>
              <p:cNvSpPr>
                <a:spLocks noChangeShapeType="1"/>
              </p:cNvSpPr>
              <p:nvPr/>
            </p:nvSpPr>
            <p:spPr bwMode="auto">
              <a:xfrm>
                <a:off x="613" y="111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4" name="Line 736"/>
              <p:cNvSpPr>
                <a:spLocks noChangeShapeType="1"/>
              </p:cNvSpPr>
              <p:nvPr/>
            </p:nvSpPr>
            <p:spPr bwMode="auto">
              <a:xfrm flipH="1">
                <a:off x="613" y="116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5" name="Line 737"/>
              <p:cNvSpPr>
                <a:spLocks noChangeShapeType="1"/>
              </p:cNvSpPr>
              <p:nvPr/>
            </p:nvSpPr>
            <p:spPr bwMode="auto">
              <a:xfrm>
                <a:off x="613" y="120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6" name="Line 738"/>
              <p:cNvSpPr>
                <a:spLocks noChangeShapeType="1"/>
              </p:cNvSpPr>
              <p:nvPr/>
            </p:nvSpPr>
            <p:spPr bwMode="auto">
              <a:xfrm flipH="1">
                <a:off x="613" y="125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7" name="Line 739"/>
              <p:cNvSpPr>
                <a:spLocks noChangeShapeType="1"/>
              </p:cNvSpPr>
              <p:nvPr/>
            </p:nvSpPr>
            <p:spPr bwMode="auto">
              <a:xfrm>
                <a:off x="613" y="129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8" name="Line 740"/>
              <p:cNvSpPr>
                <a:spLocks noChangeShapeType="1"/>
              </p:cNvSpPr>
              <p:nvPr/>
            </p:nvSpPr>
            <p:spPr bwMode="auto">
              <a:xfrm flipH="1">
                <a:off x="613" y="134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29" name="Line 741"/>
              <p:cNvSpPr>
                <a:spLocks noChangeShapeType="1"/>
              </p:cNvSpPr>
              <p:nvPr/>
            </p:nvSpPr>
            <p:spPr bwMode="auto">
              <a:xfrm>
                <a:off x="613" y="138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0" name="Line 742"/>
              <p:cNvSpPr>
                <a:spLocks noChangeShapeType="1"/>
              </p:cNvSpPr>
              <p:nvPr/>
            </p:nvSpPr>
            <p:spPr bwMode="auto">
              <a:xfrm flipH="1">
                <a:off x="613" y="143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1" name="Line 743"/>
              <p:cNvSpPr>
                <a:spLocks noChangeShapeType="1"/>
              </p:cNvSpPr>
              <p:nvPr/>
            </p:nvSpPr>
            <p:spPr bwMode="auto">
              <a:xfrm>
                <a:off x="613" y="148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2" name="Line 744"/>
              <p:cNvSpPr>
                <a:spLocks noChangeShapeType="1"/>
              </p:cNvSpPr>
              <p:nvPr/>
            </p:nvSpPr>
            <p:spPr bwMode="auto">
              <a:xfrm flipH="1">
                <a:off x="613" y="1525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3" name="Line 745"/>
              <p:cNvSpPr>
                <a:spLocks noChangeShapeType="1"/>
              </p:cNvSpPr>
              <p:nvPr/>
            </p:nvSpPr>
            <p:spPr bwMode="auto">
              <a:xfrm>
                <a:off x="613" y="15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4" name="Line 746"/>
              <p:cNvSpPr>
                <a:spLocks noChangeShapeType="1"/>
              </p:cNvSpPr>
              <p:nvPr/>
            </p:nvSpPr>
            <p:spPr bwMode="auto">
              <a:xfrm flipH="1">
                <a:off x="613" y="161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5" name="Line 747"/>
              <p:cNvSpPr>
                <a:spLocks noChangeShapeType="1"/>
              </p:cNvSpPr>
              <p:nvPr/>
            </p:nvSpPr>
            <p:spPr bwMode="auto">
              <a:xfrm>
                <a:off x="613" y="166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6" name="Line 748"/>
              <p:cNvSpPr>
                <a:spLocks noChangeShapeType="1"/>
              </p:cNvSpPr>
              <p:nvPr/>
            </p:nvSpPr>
            <p:spPr bwMode="auto">
              <a:xfrm flipH="1">
                <a:off x="613" y="170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7" name="Line 749"/>
              <p:cNvSpPr>
                <a:spLocks noChangeShapeType="1"/>
              </p:cNvSpPr>
              <p:nvPr/>
            </p:nvSpPr>
            <p:spPr bwMode="auto">
              <a:xfrm>
                <a:off x="613" y="175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8" name="Line 750"/>
              <p:cNvSpPr>
                <a:spLocks noChangeShapeType="1"/>
              </p:cNvSpPr>
              <p:nvPr/>
            </p:nvSpPr>
            <p:spPr bwMode="auto">
              <a:xfrm flipH="1">
                <a:off x="613" y="179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39" name="Line 751"/>
              <p:cNvSpPr>
                <a:spLocks noChangeShapeType="1"/>
              </p:cNvSpPr>
              <p:nvPr/>
            </p:nvSpPr>
            <p:spPr bwMode="auto">
              <a:xfrm>
                <a:off x="613" y="184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0" name="Line 752"/>
              <p:cNvSpPr>
                <a:spLocks noChangeShapeType="1"/>
              </p:cNvSpPr>
              <p:nvPr/>
            </p:nvSpPr>
            <p:spPr bwMode="auto">
              <a:xfrm flipH="1">
                <a:off x="613" y="188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1" name="Line 753"/>
              <p:cNvSpPr>
                <a:spLocks noChangeShapeType="1"/>
              </p:cNvSpPr>
              <p:nvPr/>
            </p:nvSpPr>
            <p:spPr bwMode="auto">
              <a:xfrm>
                <a:off x="613" y="193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2" name="Line 754"/>
              <p:cNvSpPr>
                <a:spLocks noChangeShapeType="1"/>
              </p:cNvSpPr>
              <p:nvPr/>
            </p:nvSpPr>
            <p:spPr bwMode="auto">
              <a:xfrm flipH="1">
                <a:off x="613" y="1978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3" name="Line 755"/>
              <p:cNvSpPr>
                <a:spLocks noChangeShapeType="1"/>
              </p:cNvSpPr>
              <p:nvPr/>
            </p:nvSpPr>
            <p:spPr bwMode="auto">
              <a:xfrm>
                <a:off x="613" y="202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4" name="Line 756"/>
              <p:cNvSpPr>
                <a:spLocks noChangeShapeType="1"/>
              </p:cNvSpPr>
              <p:nvPr/>
            </p:nvSpPr>
            <p:spPr bwMode="auto">
              <a:xfrm flipH="1">
                <a:off x="613" y="206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5" name="Line 757"/>
              <p:cNvSpPr>
                <a:spLocks noChangeShapeType="1"/>
              </p:cNvSpPr>
              <p:nvPr/>
            </p:nvSpPr>
            <p:spPr bwMode="auto">
              <a:xfrm>
                <a:off x="613" y="211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6" name="Line 758"/>
              <p:cNvSpPr>
                <a:spLocks noChangeShapeType="1"/>
              </p:cNvSpPr>
              <p:nvPr/>
            </p:nvSpPr>
            <p:spPr bwMode="auto">
              <a:xfrm flipH="1">
                <a:off x="613" y="215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7" name="Line 759"/>
              <p:cNvSpPr>
                <a:spLocks noChangeShapeType="1"/>
              </p:cNvSpPr>
              <p:nvPr/>
            </p:nvSpPr>
            <p:spPr bwMode="auto">
              <a:xfrm>
                <a:off x="613" y="220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8" name="Line 760"/>
              <p:cNvSpPr>
                <a:spLocks noChangeShapeType="1"/>
              </p:cNvSpPr>
              <p:nvPr/>
            </p:nvSpPr>
            <p:spPr bwMode="auto">
              <a:xfrm flipH="1">
                <a:off x="613" y="2250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49" name="Line 761"/>
              <p:cNvSpPr>
                <a:spLocks noChangeShapeType="1"/>
              </p:cNvSpPr>
              <p:nvPr/>
            </p:nvSpPr>
            <p:spPr bwMode="auto">
              <a:xfrm>
                <a:off x="613" y="229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0" name="Line 762"/>
              <p:cNvSpPr>
                <a:spLocks noChangeShapeType="1"/>
              </p:cNvSpPr>
              <p:nvPr/>
            </p:nvSpPr>
            <p:spPr bwMode="auto">
              <a:xfrm flipH="1">
                <a:off x="613" y="234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1" name="Line 763"/>
              <p:cNvSpPr>
                <a:spLocks noChangeShapeType="1"/>
              </p:cNvSpPr>
              <p:nvPr/>
            </p:nvSpPr>
            <p:spPr bwMode="auto">
              <a:xfrm>
                <a:off x="613" y="238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2" name="Line 764"/>
              <p:cNvSpPr>
                <a:spLocks noChangeShapeType="1"/>
              </p:cNvSpPr>
              <p:nvPr/>
            </p:nvSpPr>
            <p:spPr bwMode="auto">
              <a:xfrm flipH="1">
                <a:off x="613" y="243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3" name="Line 765"/>
              <p:cNvSpPr>
                <a:spLocks noChangeShapeType="1"/>
              </p:cNvSpPr>
              <p:nvPr/>
            </p:nvSpPr>
            <p:spPr bwMode="auto">
              <a:xfrm>
                <a:off x="613" y="247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4" name="Line 766"/>
              <p:cNvSpPr>
                <a:spLocks noChangeShapeType="1"/>
              </p:cNvSpPr>
              <p:nvPr/>
            </p:nvSpPr>
            <p:spPr bwMode="auto">
              <a:xfrm flipH="1">
                <a:off x="612" y="252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55" name="Line 767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272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20" name="Oval 768"/>
            <p:cNvSpPr>
              <a:spLocks noChangeArrowheads="1"/>
            </p:cNvSpPr>
            <p:nvPr/>
          </p:nvSpPr>
          <p:spPr bwMode="auto">
            <a:xfrm>
              <a:off x="2290" y="2432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856" name="Group 769"/>
          <p:cNvGrpSpPr>
            <a:grpSpLocks/>
          </p:cNvGrpSpPr>
          <p:nvPr/>
        </p:nvGrpSpPr>
        <p:grpSpPr bwMode="auto">
          <a:xfrm>
            <a:off x="1257300" y="2276475"/>
            <a:ext cx="865188" cy="3097213"/>
            <a:chOff x="2653" y="1026"/>
            <a:chExt cx="545" cy="1951"/>
          </a:xfrm>
        </p:grpSpPr>
        <p:grpSp>
          <p:nvGrpSpPr>
            <p:cNvPr id="857" name="Group 770"/>
            <p:cNvGrpSpPr>
              <a:grpSpLocks/>
            </p:cNvGrpSpPr>
            <p:nvPr/>
          </p:nvGrpSpPr>
          <p:grpSpPr bwMode="auto">
            <a:xfrm>
              <a:off x="2653" y="1026"/>
              <a:ext cx="545" cy="1588"/>
              <a:chOff x="612" y="1026"/>
              <a:chExt cx="545" cy="1588"/>
            </a:xfrm>
          </p:grpSpPr>
          <p:sp>
            <p:nvSpPr>
              <p:cNvPr id="859" name="Line 771"/>
              <p:cNvSpPr>
                <a:spLocks noChangeShapeType="1"/>
              </p:cNvSpPr>
              <p:nvPr/>
            </p:nvSpPr>
            <p:spPr bwMode="auto">
              <a:xfrm>
                <a:off x="884" y="1026"/>
                <a:ext cx="27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0" name="Line 772"/>
              <p:cNvSpPr>
                <a:spLocks noChangeShapeType="1"/>
              </p:cNvSpPr>
              <p:nvPr/>
            </p:nvSpPr>
            <p:spPr bwMode="auto">
              <a:xfrm flipH="1">
                <a:off x="613" y="107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1" name="Line 773"/>
              <p:cNvSpPr>
                <a:spLocks noChangeShapeType="1"/>
              </p:cNvSpPr>
              <p:nvPr/>
            </p:nvSpPr>
            <p:spPr bwMode="auto">
              <a:xfrm>
                <a:off x="613" y="111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2" name="Line 774"/>
              <p:cNvSpPr>
                <a:spLocks noChangeShapeType="1"/>
              </p:cNvSpPr>
              <p:nvPr/>
            </p:nvSpPr>
            <p:spPr bwMode="auto">
              <a:xfrm flipH="1">
                <a:off x="613" y="116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3" name="Line 775"/>
              <p:cNvSpPr>
                <a:spLocks noChangeShapeType="1"/>
              </p:cNvSpPr>
              <p:nvPr/>
            </p:nvSpPr>
            <p:spPr bwMode="auto">
              <a:xfrm>
                <a:off x="613" y="120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4" name="Line 776"/>
              <p:cNvSpPr>
                <a:spLocks noChangeShapeType="1"/>
              </p:cNvSpPr>
              <p:nvPr/>
            </p:nvSpPr>
            <p:spPr bwMode="auto">
              <a:xfrm flipH="1">
                <a:off x="613" y="125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5" name="Line 777"/>
              <p:cNvSpPr>
                <a:spLocks noChangeShapeType="1"/>
              </p:cNvSpPr>
              <p:nvPr/>
            </p:nvSpPr>
            <p:spPr bwMode="auto">
              <a:xfrm>
                <a:off x="613" y="129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6" name="Line 778"/>
              <p:cNvSpPr>
                <a:spLocks noChangeShapeType="1"/>
              </p:cNvSpPr>
              <p:nvPr/>
            </p:nvSpPr>
            <p:spPr bwMode="auto">
              <a:xfrm flipH="1">
                <a:off x="613" y="134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7" name="Line 779"/>
              <p:cNvSpPr>
                <a:spLocks noChangeShapeType="1"/>
              </p:cNvSpPr>
              <p:nvPr/>
            </p:nvSpPr>
            <p:spPr bwMode="auto">
              <a:xfrm>
                <a:off x="613" y="138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8" name="Line 780"/>
              <p:cNvSpPr>
                <a:spLocks noChangeShapeType="1"/>
              </p:cNvSpPr>
              <p:nvPr/>
            </p:nvSpPr>
            <p:spPr bwMode="auto">
              <a:xfrm flipH="1">
                <a:off x="613" y="143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69" name="Line 781"/>
              <p:cNvSpPr>
                <a:spLocks noChangeShapeType="1"/>
              </p:cNvSpPr>
              <p:nvPr/>
            </p:nvSpPr>
            <p:spPr bwMode="auto">
              <a:xfrm>
                <a:off x="613" y="148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0" name="Line 782"/>
              <p:cNvSpPr>
                <a:spLocks noChangeShapeType="1"/>
              </p:cNvSpPr>
              <p:nvPr/>
            </p:nvSpPr>
            <p:spPr bwMode="auto">
              <a:xfrm flipH="1">
                <a:off x="613" y="1525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1" name="Line 783"/>
              <p:cNvSpPr>
                <a:spLocks noChangeShapeType="1"/>
              </p:cNvSpPr>
              <p:nvPr/>
            </p:nvSpPr>
            <p:spPr bwMode="auto">
              <a:xfrm>
                <a:off x="613" y="15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2" name="Line 784"/>
              <p:cNvSpPr>
                <a:spLocks noChangeShapeType="1"/>
              </p:cNvSpPr>
              <p:nvPr/>
            </p:nvSpPr>
            <p:spPr bwMode="auto">
              <a:xfrm flipH="1">
                <a:off x="613" y="161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3" name="Line 785"/>
              <p:cNvSpPr>
                <a:spLocks noChangeShapeType="1"/>
              </p:cNvSpPr>
              <p:nvPr/>
            </p:nvSpPr>
            <p:spPr bwMode="auto">
              <a:xfrm>
                <a:off x="613" y="166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4" name="Line 786"/>
              <p:cNvSpPr>
                <a:spLocks noChangeShapeType="1"/>
              </p:cNvSpPr>
              <p:nvPr/>
            </p:nvSpPr>
            <p:spPr bwMode="auto">
              <a:xfrm flipH="1">
                <a:off x="613" y="170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5" name="Line 787"/>
              <p:cNvSpPr>
                <a:spLocks noChangeShapeType="1"/>
              </p:cNvSpPr>
              <p:nvPr/>
            </p:nvSpPr>
            <p:spPr bwMode="auto">
              <a:xfrm>
                <a:off x="613" y="175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6" name="Line 788"/>
              <p:cNvSpPr>
                <a:spLocks noChangeShapeType="1"/>
              </p:cNvSpPr>
              <p:nvPr/>
            </p:nvSpPr>
            <p:spPr bwMode="auto">
              <a:xfrm flipH="1">
                <a:off x="613" y="179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7" name="Line 789"/>
              <p:cNvSpPr>
                <a:spLocks noChangeShapeType="1"/>
              </p:cNvSpPr>
              <p:nvPr/>
            </p:nvSpPr>
            <p:spPr bwMode="auto">
              <a:xfrm>
                <a:off x="613" y="184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8" name="Line 790"/>
              <p:cNvSpPr>
                <a:spLocks noChangeShapeType="1"/>
              </p:cNvSpPr>
              <p:nvPr/>
            </p:nvSpPr>
            <p:spPr bwMode="auto">
              <a:xfrm flipH="1">
                <a:off x="613" y="188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79" name="Line 791"/>
              <p:cNvSpPr>
                <a:spLocks noChangeShapeType="1"/>
              </p:cNvSpPr>
              <p:nvPr/>
            </p:nvSpPr>
            <p:spPr bwMode="auto">
              <a:xfrm>
                <a:off x="613" y="193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0" name="Line 792"/>
              <p:cNvSpPr>
                <a:spLocks noChangeShapeType="1"/>
              </p:cNvSpPr>
              <p:nvPr/>
            </p:nvSpPr>
            <p:spPr bwMode="auto">
              <a:xfrm flipH="1">
                <a:off x="613" y="1978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1" name="Line 793"/>
              <p:cNvSpPr>
                <a:spLocks noChangeShapeType="1"/>
              </p:cNvSpPr>
              <p:nvPr/>
            </p:nvSpPr>
            <p:spPr bwMode="auto">
              <a:xfrm>
                <a:off x="613" y="202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2" name="Line 794"/>
              <p:cNvSpPr>
                <a:spLocks noChangeShapeType="1"/>
              </p:cNvSpPr>
              <p:nvPr/>
            </p:nvSpPr>
            <p:spPr bwMode="auto">
              <a:xfrm flipH="1">
                <a:off x="613" y="206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3" name="Line 795"/>
              <p:cNvSpPr>
                <a:spLocks noChangeShapeType="1"/>
              </p:cNvSpPr>
              <p:nvPr/>
            </p:nvSpPr>
            <p:spPr bwMode="auto">
              <a:xfrm>
                <a:off x="613" y="211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4" name="Line 796"/>
              <p:cNvSpPr>
                <a:spLocks noChangeShapeType="1"/>
              </p:cNvSpPr>
              <p:nvPr/>
            </p:nvSpPr>
            <p:spPr bwMode="auto">
              <a:xfrm flipH="1">
                <a:off x="613" y="215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5" name="Line 797"/>
              <p:cNvSpPr>
                <a:spLocks noChangeShapeType="1"/>
              </p:cNvSpPr>
              <p:nvPr/>
            </p:nvSpPr>
            <p:spPr bwMode="auto">
              <a:xfrm>
                <a:off x="613" y="220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6" name="Line 798"/>
              <p:cNvSpPr>
                <a:spLocks noChangeShapeType="1"/>
              </p:cNvSpPr>
              <p:nvPr/>
            </p:nvSpPr>
            <p:spPr bwMode="auto">
              <a:xfrm flipH="1">
                <a:off x="613" y="2250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7" name="Line 799"/>
              <p:cNvSpPr>
                <a:spLocks noChangeShapeType="1"/>
              </p:cNvSpPr>
              <p:nvPr/>
            </p:nvSpPr>
            <p:spPr bwMode="auto">
              <a:xfrm>
                <a:off x="613" y="229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8" name="Line 800"/>
              <p:cNvSpPr>
                <a:spLocks noChangeShapeType="1"/>
              </p:cNvSpPr>
              <p:nvPr/>
            </p:nvSpPr>
            <p:spPr bwMode="auto">
              <a:xfrm flipH="1">
                <a:off x="613" y="234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89" name="Line 801"/>
              <p:cNvSpPr>
                <a:spLocks noChangeShapeType="1"/>
              </p:cNvSpPr>
              <p:nvPr/>
            </p:nvSpPr>
            <p:spPr bwMode="auto">
              <a:xfrm>
                <a:off x="613" y="238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0" name="Line 802"/>
              <p:cNvSpPr>
                <a:spLocks noChangeShapeType="1"/>
              </p:cNvSpPr>
              <p:nvPr/>
            </p:nvSpPr>
            <p:spPr bwMode="auto">
              <a:xfrm flipH="1">
                <a:off x="613" y="243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1" name="Line 803"/>
              <p:cNvSpPr>
                <a:spLocks noChangeShapeType="1"/>
              </p:cNvSpPr>
              <p:nvPr/>
            </p:nvSpPr>
            <p:spPr bwMode="auto">
              <a:xfrm>
                <a:off x="613" y="247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2" name="Line 804"/>
              <p:cNvSpPr>
                <a:spLocks noChangeShapeType="1"/>
              </p:cNvSpPr>
              <p:nvPr/>
            </p:nvSpPr>
            <p:spPr bwMode="auto">
              <a:xfrm flipH="1">
                <a:off x="612" y="252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3" name="Line 805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272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58" name="Oval 806"/>
            <p:cNvSpPr>
              <a:spLocks noChangeArrowheads="1"/>
            </p:cNvSpPr>
            <p:nvPr/>
          </p:nvSpPr>
          <p:spPr bwMode="auto">
            <a:xfrm>
              <a:off x="2744" y="2614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894" name="Group 807"/>
          <p:cNvGrpSpPr>
            <a:grpSpLocks/>
          </p:cNvGrpSpPr>
          <p:nvPr/>
        </p:nvGrpSpPr>
        <p:grpSpPr bwMode="auto">
          <a:xfrm>
            <a:off x="1255713" y="2276475"/>
            <a:ext cx="865187" cy="3384550"/>
            <a:chOff x="2971" y="1026"/>
            <a:chExt cx="545" cy="2132"/>
          </a:xfrm>
        </p:grpSpPr>
        <p:grpSp>
          <p:nvGrpSpPr>
            <p:cNvPr id="895" name="Group 808"/>
            <p:cNvGrpSpPr>
              <a:grpSpLocks/>
            </p:cNvGrpSpPr>
            <p:nvPr/>
          </p:nvGrpSpPr>
          <p:grpSpPr bwMode="auto">
            <a:xfrm>
              <a:off x="2971" y="1026"/>
              <a:ext cx="545" cy="1769"/>
              <a:chOff x="612" y="1026"/>
              <a:chExt cx="545" cy="1588"/>
            </a:xfrm>
          </p:grpSpPr>
          <p:sp>
            <p:nvSpPr>
              <p:cNvPr id="897" name="Line 809"/>
              <p:cNvSpPr>
                <a:spLocks noChangeShapeType="1"/>
              </p:cNvSpPr>
              <p:nvPr/>
            </p:nvSpPr>
            <p:spPr bwMode="auto">
              <a:xfrm>
                <a:off x="884" y="1026"/>
                <a:ext cx="27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8" name="Line 810"/>
              <p:cNvSpPr>
                <a:spLocks noChangeShapeType="1"/>
              </p:cNvSpPr>
              <p:nvPr/>
            </p:nvSpPr>
            <p:spPr bwMode="auto">
              <a:xfrm flipH="1">
                <a:off x="613" y="107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899" name="Line 811"/>
              <p:cNvSpPr>
                <a:spLocks noChangeShapeType="1"/>
              </p:cNvSpPr>
              <p:nvPr/>
            </p:nvSpPr>
            <p:spPr bwMode="auto">
              <a:xfrm>
                <a:off x="613" y="111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0" name="Line 812"/>
              <p:cNvSpPr>
                <a:spLocks noChangeShapeType="1"/>
              </p:cNvSpPr>
              <p:nvPr/>
            </p:nvSpPr>
            <p:spPr bwMode="auto">
              <a:xfrm flipH="1">
                <a:off x="613" y="116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1" name="Line 813"/>
              <p:cNvSpPr>
                <a:spLocks noChangeShapeType="1"/>
              </p:cNvSpPr>
              <p:nvPr/>
            </p:nvSpPr>
            <p:spPr bwMode="auto">
              <a:xfrm>
                <a:off x="613" y="120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2" name="Line 814"/>
              <p:cNvSpPr>
                <a:spLocks noChangeShapeType="1"/>
              </p:cNvSpPr>
              <p:nvPr/>
            </p:nvSpPr>
            <p:spPr bwMode="auto">
              <a:xfrm flipH="1">
                <a:off x="613" y="125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3" name="Line 815"/>
              <p:cNvSpPr>
                <a:spLocks noChangeShapeType="1"/>
              </p:cNvSpPr>
              <p:nvPr/>
            </p:nvSpPr>
            <p:spPr bwMode="auto">
              <a:xfrm>
                <a:off x="613" y="129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4" name="Line 816"/>
              <p:cNvSpPr>
                <a:spLocks noChangeShapeType="1"/>
              </p:cNvSpPr>
              <p:nvPr/>
            </p:nvSpPr>
            <p:spPr bwMode="auto">
              <a:xfrm flipH="1">
                <a:off x="613" y="134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5" name="Line 817"/>
              <p:cNvSpPr>
                <a:spLocks noChangeShapeType="1"/>
              </p:cNvSpPr>
              <p:nvPr/>
            </p:nvSpPr>
            <p:spPr bwMode="auto">
              <a:xfrm>
                <a:off x="613" y="138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6" name="Line 818"/>
              <p:cNvSpPr>
                <a:spLocks noChangeShapeType="1"/>
              </p:cNvSpPr>
              <p:nvPr/>
            </p:nvSpPr>
            <p:spPr bwMode="auto">
              <a:xfrm flipH="1">
                <a:off x="613" y="143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7" name="Line 819"/>
              <p:cNvSpPr>
                <a:spLocks noChangeShapeType="1"/>
              </p:cNvSpPr>
              <p:nvPr/>
            </p:nvSpPr>
            <p:spPr bwMode="auto">
              <a:xfrm>
                <a:off x="613" y="148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8" name="Line 820"/>
              <p:cNvSpPr>
                <a:spLocks noChangeShapeType="1"/>
              </p:cNvSpPr>
              <p:nvPr/>
            </p:nvSpPr>
            <p:spPr bwMode="auto">
              <a:xfrm flipH="1">
                <a:off x="613" y="1525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09" name="Line 821"/>
              <p:cNvSpPr>
                <a:spLocks noChangeShapeType="1"/>
              </p:cNvSpPr>
              <p:nvPr/>
            </p:nvSpPr>
            <p:spPr bwMode="auto">
              <a:xfrm>
                <a:off x="613" y="15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0" name="Line 822"/>
              <p:cNvSpPr>
                <a:spLocks noChangeShapeType="1"/>
              </p:cNvSpPr>
              <p:nvPr/>
            </p:nvSpPr>
            <p:spPr bwMode="auto">
              <a:xfrm flipH="1">
                <a:off x="613" y="161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1" name="Line 823"/>
              <p:cNvSpPr>
                <a:spLocks noChangeShapeType="1"/>
              </p:cNvSpPr>
              <p:nvPr/>
            </p:nvSpPr>
            <p:spPr bwMode="auto">
              <a:xfrm>
                <a:off x="613" y="166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2" name="Line 824"/>
              <p:cNvSpPr>
                <a:spLocks noChangeShapeType="1"/>
              </p:cNvSpPr>
              <p:nvPr/>
            </p:nvSpPr>
            <p:spPr bwMode="auto">
              <a:xfrm flipH="1">
                <a:off x="613" y="170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3" name="Line 825"/>
              <p:cNvSpPr>
                <a:spLocks noChangeShapeType="1"/>
              </p:cNvSpPr>
              <p:nvPr/>
            </p:nvSpPr>
            <p:spPr bwMode="auto">
              <a:xfrm>
                <a:off x="613" y="175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4" name="Line 826"/>
              <p:cNvSpPr>
                <a:spLocks noChangeShapeType="1"/>
              </p:cNvSpPr>
              <p:nvPr/>
            </p:nvSpPr>
            <p:spPr bwMode="auto">
              <a:xfrm flipH="1">
                <a:off x="613" y="179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5" name="Line 827"/>
              <p:cNvSpPr>
                <a:spLocks noChangeShapeType="1"/>
              </p:cNvSpPr>
              <p:nvPr/>
            </p:nvSpPr>
            <p:spPr bwMode="auto">
              <a:xfrm>
                <a:off x="613" y="184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6" name="Line 828"/>
              <p:cNvSpPr>
                <a:spLocks noChangeShapeType="1"/>
              </p:cNvSpPr>
              <p:nvPr/>
            </p:nvSpPr>
            <p:spPr bwMode="auto">
              <a:xfrm flipH="1">
                <a:off x="613" y="188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7" name="Line 829"/>
              <p:cNvSpPr>
                <a:spLocks noChangeShapeType="1"/>
              </p:cNvSpPr>
              <p:nvPr/>
            </p:nvSpPr>
            <p:spPr bwMode="auto">
              <a:xfrm>
                <a:off x="613" y="193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8" name="Line 830"/>
              <p:cNvSpPr>
                <a:spLocks noChangeShapeType="1"/>
              </p:cNvSpPr>
              <p:nvPr/>
            </p:nvSpPr>
            <p:spPr bwMode="auto">
              <a:xfrm flipH="1">
                <a:off x="613" y="1978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19" name="Line 831"/>
              <p:cNvSpPr>
                <a:spLocks noChangeShapeType="1"/>
              </p:cNvSpPr>
              <p:nvPr/>
            </p:nvSpPr>
            <p:spPr bwMode="auto">
              <a:xfrm>
                <a:off x="613" y="202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0" name="Line 832"/>
              <p:cNvSpPr>
                <a:spLocks noChangeShapeType="1"/>
              </p:cNvSpPr>
              <p:nvPr/>
            </p:nvSpPr>
            <p:spPr bwMode="auto">
              <a:xfrm flipH="1">
                <a:off x="613" y="206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1" name="Line 833"/>
              <p:cNvSpPr>
                <a:spLocks noChangeShapeType="1"/>
              </p:cNvSpPr>
              <p:nvPr/>
            </p:nvSpPr>
            <p:spPr bwMode="auto">
              <a:xfrm>
                <a:off x="613" y="211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2" name="Line 834"/>
              <p:cNvSpPr>
                <a:spLocks noChangeShapeType="1"/>
              </p:cNvSpPr>
              <p:nvPr/>
            </p:nvSpPr>
            <p:spPr bwMode="auto">
              <a:xfrm flipH="1">
                <a:off x="613" y="215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3" name="Line 835"/>
              <p:cNvSpPr>
                <a:spLocks noChangeShapeType="1"/>
              </p:cNvSpPr>
              <p:nvPr/>
            </p:nvSpPr>
            <p:spPr bwMode="auto">
              <a:xfrm>
                <a:off x="613" y="220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4" name="Line 836"/>
              <p:cNvSpPr>
                <a:spLocks noChangeShapeType="1"/>
              </p:cNvSpPr>
              <p:nvPr/>
            </p:nvSpPr>
            <p:spPr bwMode="auto">
              <a:xfrm flipH="1">
                <a:off x="613" y="2250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5" name="Line 837"/>
              <p:cNvSpPr>
                <a:spLocks noChangeShapeType="1"/>
              </p:cNvSpPr>
              <p:nvPr/>
            </p:nvSpPr>
            <p:spPr bwMode="auto">
              <a:xfrm>
                <a:off x="613" y="229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6" name="Line 838"/>
              <p:cNvSpPr>
                <a:spLocks noChangeShapeType="1"/>
              </p:cNvSpPr>
              <p:nvPr/>
            </p:nvSpPr>
            <p:spPr bwMode="auto">
              <a:xfrm flipH="1">
                <a:off x="613" y="234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7" name="Line 839"/>
              <p:cNvSpPr>
                <a:spLocks noChangeShapeType="1"/>
              </p:cNvSpPr>
              <p:nvPr/>
            </p:nvSpPr>
            <p:spPr bwMode="auto">
              <a:xfrm>
                <a:off x="613" y="238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8" name="Line 840"/>
              <p:cNvSpPr>
                <a:spLocks noChangeShapeType="1"/>
              </p:cNvSpPr>
              <p:nvPr/>
            </p:nvSpPr>
            <p:spPr bwMode="auto">
              <a:xfrm flipH="1">
                <a:off x="613" y="243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29" name="Line 841"/>
              <p:cNvSpPr>
                <a:spLocks noChangeShapeType="1"/>
              </p:cNvSpPr>
              <p:nvPr/>
            </p:nvSpPr>
            <p:spPr bwMode="auto">
              <a:xfrm>
                <a:off x="613" y="247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0" name="Line 842"/>
              <p:cNvSpPr>
                <a:spLocks noChangeShapeType="1"/>
              </p:cNvSpPr>
              <p:nvPr/>
            </p:nvSpPr>
            <p:spPr bwMode="auto">
              <a:xfrm flipH="1">
                <a:off x="612" y="252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1" name="Line 843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272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896" name="Oval 844"/>
            <p:cNvSpPr>
              <a:spLocks noChangeArrowheads="1"/>
            </p:cNvSpPr>
            <p:nvPr/>
          </p:nvSpPr>
          <p:spPr bwMode="auto">
            <a:xfrm>
              <a:off x="3061" y="2795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932" name="Group 845"/>
          <p:cNvGrpSpPr>
            <a:grpSpLocks/>
          </p:cNvGrpSpPr>
          <p:nvPr/>
        </p:nvGrpSpPr>
        <p:grpSpPr bwMode="auto">
          <a:xfrm>
            <a:off x="1257300" y="2276475"/>
            <a:ext cx="865188" cy="3600450"/>
            <a:chOff x="3560" y="1026"/>
            <a:chExt cx="545" cy="2268"/>
          </a:xfrm>
        </p:grpSpPr>
        <p:grpSp>
          <p:nvGrpSpPr>
            <p:cNvPr id="933" name="Group 846"/>
            <p:cNvGrpSpPr>
              <a:grpSpLocks/>
            </p:cNvGrpSpPr>
            <p:nvPr/>
          </p:nvGrpSpPr>
          <p:grpSpPr bwMode="auto">
            <a:xfrm>
              <a:off x="3560" y="1026"/>
              <a:ext cx="545" cy="1905"/>
              <a:chOff x="612" y="1026"/>
              <a:chExt cx="545" cy="1588"/>
            </a:xfrm>
          </p:grpSpPr>
          <p:sp>
            <p:nvSpPr>
              <p:cNvPr id="935" name="Line 847"/>
              <p:cNvSpPr>
                <a:spLocks noChangeShapeType="1"/>
              </p:cNvSpPr>
              <p:nvPr/>
            </p:nvSpPr>
            <p:spPr bwMode="auto">
              <a:xfrm>
                <a:off x="884" y="1026"/>
                <a:ext cx="27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6" name="Line 848"/>
              <p:cNvSpPr>
                <a:spLocks noChangeShapeType="1"/>
              </p:cNvSpPr>
              <p:nvPr/>
            </p:nvSpPr>
            <p:spPr bwMode="auto">
              <a:xfrm flipH="1">
                <a:off x="613" y="107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7" name="Line 849"/>
              <p:cNvSpPr>
                <a:spLocks noChangeShapeType="1"/>
              </p:cNvSpPr>
              <p:nvPr/>
            </p:nvSpPr>
            <p:spPr bwMode="auto">
              <a:xfrm>
                <a:off x="613" y="111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8" name="Line 850"/>
              <p:cNvSpPr>
                <a:spLocks noChangeShapeType="1"/>
              </p:cNvSpPr>
              <p:nvPr/>
            </p:nvSpPr>
            <p:spPr bwMode="auto">
              <a:xfrm flipH="1">
                <a:off x="613" y="116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39" name="Line 851"/>
              <p:cNvSpPr>
                <a:spLocks noChangeShapeType="1"/>
              </p:cNvSpPr>
              <p:nvPr/>
            </p:nvSpPr>
            <p:spPr bwMode="auto">
              <a:xfrm>
                <a:off x="613" y="120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0" name="Line 852"/>
              <p:cNvSpPr>
                <a:spLocks noChangeShapeType="1"/>
              </p:cNvSpPr>
              <p:nvPr/>
            </p:nvSpPr>
            <p:spPr bwMode="auto">
              <a:xfrm flipH="1">
                <a:off x="613" y="125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1" name="Line 853"/>
              <p:cNvSpPr>
                <a:spLocks noChangeShapeType="1"/>
              </p:cNvSpPr>
              <p:nvPr/>
            </p:nvSpPr>
            <p:spPr bwMode="auto">
              <a:xfrm>
                <a:off x="613" y="129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2" name="Line 854"/>
              <p:cNvSpPr>
                <a:spLocks noChangeShapeType="1"/>
              </p:cNvSpPr>
              <p:nvPr/>
            </p:nvSpPr>
            <p:spPr bwMode="auto">
              <a:xfrm flipH="1">
                <a:off x="613" y="134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3" name="Line 855"/>
              <p:cNvSpPr>
                <a:spLocks noChangeShapeType="1"/>
              </p:cNvSpPr>
              <p:nvPr/>
            </p:nvSpPr>
            <p:spPr bwMode="auto">
              <a:xfrm>
                <a:off x="613" y="138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4" name="Line 856"/>
              <p:cNvSpPr>
                <a:spLocks noChangeShapeType="1"/>
              </p:cNvSpPr>
              <p:nvPr/>
            </p:nvSpPr>
            <p:spPr bwMode="auto">
              <a:xfrm flipH="1">
                <a:off x="613" y="143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5" name="Line 857"/>
              <p:cNvSpPr>
                <a:spLocks noChangeShapeType="1"/>
              </p:cNvSpPr>
              <p:nvPr/>
            </p:nvSpPr>
            <p:spPr bwMode="auto">
              <a:xfrm>
                <a:off x="613" y="148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6" name="Line 858"/>
              <p:cNvSpPr>
                <a:spLocks noChangeShapeType="1"/>
              </p:cNvSpPr>
              <p:nvPr/>
            </p:nvSpPr>
            <p:spPr bwMode="auto">
              <a:xfrm flipH="1">
                <a:off x="613" y="1525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7" name="Line 859"/>
              <p:cNvSpPr>
                <a:spLocks noChangeShapeType="1"/>
              </p:cNvSpPr>
              <p:nvPr/>
            </p:nvSpPr>
            <p:spPr bwMode="auto">
              <a:xfrm>
                <a:off x="613" y="15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8" name="Line 860"/>
              <p:cNvSpPr>
                <a:spLocks noChangeShapeType="1"/>
              </p:cNvSpPr>
              <p:nvPr/>
            </p:nvSpPr>
            <p:spPr bwMode="auto">
              <a:xfrm flipH="1">
                <a:off x="613" y="161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49" name="Line 861"/>
              <p:cNvSpPr>
                <a:spLocks noChangeShapeType="1"/>
              </p:cNvSpPr>
              <p:nvPr/>
            </p:nvSpPr>
            <p:spPr bwMode="auto">
              <a:xfrm>
                <a:off x="613" y="166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0" name="Line 862"/>
              <p:cNvSpPr>
                <a:spLocks noChangeShapeType="1"/>
              </p:cNvSpPr>
              <p:nvPr/>
            </p:nvSpPr>
            <p:spPr bwMode="auto">
              <a:xfrm flipH="1">
                <a:off x="613" y="170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1" name="Line 863"/>
              <p:cNvSpPr>
                <a:spLocks noChangeShapeType="1"/>
              </p:cNvSpPr>
              <p:nvPr/>
            </p:nvSpPr>
            <p:spPr bwMode="auto">
              <a:xfrm>
                <a:off x="613" y="175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2" name="Line 864"/>
              <p:cNvSpPr>
                <a:spLocks noChangeShapeType="1"/>
              </p:cNvSpPr>
              <p:nvPr/>
            </p:nvSpPr>
            <p:spPr bwMode="auto">
              <a:xfrm flipH="1">
                <a:off x="613" y="179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3" name="Line 865"/>
              <p:cNvSpPr>
                <a:spLocks noChangeShapeType="1"/>
              </p:cNvSpPr>
              <p:nvPr/>
            </p:nvSpPr>
            <p:spPr bwMode="auto">
              <a:xfrm>
                <a:off x="613" y="184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4" name="Line 866"/>
              <p:cNvSpPr>
                <a:spLocks noChangeShapeType="1"/>
              </p:cNvSpPr>
              <p:nvPr/>
            </p:nvSpPr>
            <p:spPr bwMode="auto">
              <a:xfrm flipH="1">
                <a:off x="613" y="188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5" name="Line 867"/>
              <p:cNvSpPr>
                <a:spLocks noChangeShapeType="1"/>
              </p:cNvSpPr>
              <p:nvPr/>
            </p:nvSpPr>
            <p:spPr bwMode="auto">
              <a:xfrm>
                <a:off x="613" y="193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6" name="Line 868"/>
              <p:cNvSpPr>
                <a:spLocks noChangeShapeType="1"/>
              </p:cNvSpPr>
              <p:nvPr/>
            </p:nvSpPr>
            <p:spPr bwMode="auto">
              <a:xfrm flipH="1">
                <a:off x="613" y="1978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7" name="Line 869"/>
              <p:cNvSpPr>
                <a:spLocks noChangeShapeType="1"/>
              </p:cNvSpPr>
              <p:nvPr/>
            </p:nvSpPr>
            <p:spPr bwMode="auto">
              <a:xfrm>
                <a:off x="613" y="202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8" name="Line 870"/>
              <p:cNvSpPr>
                <a:spLocks noChangeShapeType="1"/>
              </p:cNvSpPr>
              <p:nvPr/>
            </p:nvSpPr>
            <p:spPr bwMode="auto">
              <a:xfrm flipH="1">
                <a:off x="613" y="206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59" name="Line 871"/>
              <p:cNvSpPr>
                <a:spLocks noChangeShapeType="1"/>
              </p:cNvSpPr>
              <p:nvPr/>
            </p:nvSpPr>
            <p:spPr bwMode="auto">
              <a:xfrm>
                <a:off x="613" y="211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0" name="Line 872"/>
              <p:cNvSpPr>
                <a:spLocks noChangeShapeType="1"/>
              </p:cNvSpPr>
              <p:nvPr/>
            </p:nvSpPr>
            <p:spPr bwMode="auto">
              <a:xfrm flipH="1">
                <a:off x="613" y="215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1" name="Line 873"/>
              <p:cNvSpPr>
                <a:spLocks noChangeShapeType="1"/>
              </p:cNvSpPr>
              <p:nvPr/>
            </p:nvSpPr>
            <p:spPr bwMode="auto">
              <a:xfrm>
                <a:off x="613" y="220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2" name="Line 874"/>
              <p:cNvSpPr>
                <a:spLocks noChangeShapeType="1"/>
              </p:cNvSpPr>
              <p:nvPr/>
            </p:nvSpPr>
            <p:spPr bwMode="auto">
              <a:xfrm flipH="1">
                <a:off x="613" y="2250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3" name="Line 875"/>
              <p:cNvSpPr>
                <a:spLocks noChangeShapeType="1"/>
              </p:cNvSpPr>
              <p:nvPr/>
            </p:nvSpPr>
            <p:spPr bwMode="auto">
              <a:xfrm>
                <a:off x="613" y="229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4" name="Line 876"/>
              <p:cNvSpPr>
                <a:spLocks noChangeShapeType="1"/>
              </p:cNvSpPr>
              <p:nvPr/>
            </p:nvSpPr>
            <p:spPr bwMode="auto">
              <a:xfrm flipH="1">
                <a:off x="613" y="234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5" name="Line 877"/>
              <p:cNvSpPr>
                <a:spLocks noChangeShapeType="1"/>
              </p:cNvSpPr>
              <p:nvPr/>
            </p:nvSpPr>
            <p:spPr bwMode="auto">
              <a:xfrm>
                <a:off x="613" y="238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6" name="Line 878"/>
              <p:cNvSpPr>
                <a:spLocks noChangeShapeType="1"/>
              </p:cNvSpPr>
              <p:nvPr/>
            </p:nvSpPr>
            <p:spPr bwMode="auto">
              <a:xfrm flipH="1">
                <a:off x="613" y="243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7" name="Line 879"/>
              <p:cNvSpPr>
                <a:spLocks noChangeShapeType="1"/>
              </p:cNvSpPr>
              <p:nvPr/>
            </p:nvSpPr>
            <p:spPr bwMode="auto">
              <a:xfrm>
                <a:off x="613" y="247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8" name="Line 880"/>
              <p:cNvSpPr>
                <a:spLocks noChangeShapeType="1"/>
              </p:cNvSpPr>
              <p:nvPr/>
            </p:nvSpPr>
            <p:spPr bwMode="auto">
              <a:xfrm flipH="1">
                <a:off x="612" y="252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69" name="Line 881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272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34" name="Oval 882"/>
            <p:cNvSpPr>
              <a:spLocks noChangeArrowheads="1"/>
            </p:cNvSpPr>
            <p:nvPr/>
          </p:nvSpPr>
          <p:spPr bwMode="auto">
            <a:xfrm>
              <a:off x="3651" y="2931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970" name="Group 883"/>
          <p:cNvGrpSpPr>
            <a:grpSpLocks/>
          </p:cNvGrpSpPr>
          <p:nvPr/>
        </p:nvGrpSpPr>
        <p:grpSpPr bwMode="auto">
          <a:xfrm>
            <a:off x="1257300" y="2276475"/>
            <a:ext cx="865188" cy="3744913"/>
            <a:chOff x="4150" y="1026"/>
            <a:chExt cx="545" cy="2359"/>
          </a:xfrm>
        </p:grpSpPr>
        <p:grpSp>
          <p:nvGrpSpPr>
            <p:cNvPr id="971" name="Group 884"/>
            <p:cNvGrpSpPr>
              <a:grpSpLocks/>
            </p:cNvGrpSpPr>
            <p:nvPr/>
          </p:nvGrpSpPr>
          <p:grpSpPr bwMode="auto">
            <a:xfrm>
              <a:off x="4150" y="1026"/>
              <a:ext cx="545" cy="1996"/>
              <a:chOff x="612" y="1026"/>
              <a:chExt cx="545" cy="1588"/>
            </a:xfrm>
          </p:grpSpPr>
          <p:sp>
            <p:nvSpPr>
              <p:cNvPr id="973" name="Line 885"/>
              <p:cNvSpPr>
                <a:spLocks noChangeShapeType="1"/>
              </p:cNvSpPr>
              <p:nvPr/>
            </p:nvSpPr>
            <p:spPr bwMode="auto">
              <a:xfrm>
                <a:off x="884" y="1026"/>
                <a:ext cx="27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4" name="Line 886"/>
              <p:cNvSpPr>
                <a:spLocks noChangeShapeType="1"/>
              </p:cNvSpPr>
              <p:nvPr/>
            </p:nvSpPr>
            <p:spPr bwMode="auto">
              <a:xfrm flipH="1">
                <a:off x="613" y="107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5" name="Line 887"/>
              <p:cNvSpPr>
                <a:spLocks noChangeShapeType="1"/>
              </p:cNvSpPr>
              <p:nvPr/>
            </p:nvSpPr>
            <p:spPr bwMode="auto">
              <a:xfrm>
                <a:off x="613" y="111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6" name="Line 888"/>
              <p:cNvSpPr>
                <a:spLocks noChangeShapeType="1"/>
              </p:cNvSpPr>
              <p:nvPr/>
            </p:nvSpPr>
            <p:spPr bwMode="auto">
              <a:xfrm flipH="1">
                <a:off x="613" y="116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7" name="Line 889"/>
              <p:cNvSpPr>
                <a:spLocks noChangeShapeType="1"/>
              </p:cNvSpPr>
              <p:nvPr/>
            </p:nvSpPr>
            <p:spPr bwMode="auto">
              <a:xfrm>
                <a:off x="613" y="120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8" name="Line 890"/>
              <p:cNvSpPr>
                <a:spLocks noChangeShapeType="1"/>
              </p:cNvSpPr>
              <p:nvPr/>
            </p:nvSpPr>
            <p:spPr bwMode="auto">
              <a:xfrm flipH="1">
                <a:off x="613" y="125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79" name="Line 891"/>
              <p:cNvSpPr>
                <a:spLocks noChangeShapeType="1"/>
              </p:cNvSpPr>
              <p:nvPr/>
            </p:nvSpPr>
            <p:spPr bwMode="auto">
              <a:xfrm>
                <a:off x="613" y="129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0" name="Line 892"/>
              <p:cNvSpPr>
                <a:spLocks noChangeShapeType="1"/>
              </p:cNvSpPr>
              <p:nvPr/>
            </p:nvSpPr>
            <p:spPr bwMode="auto">
              <a:xfrm flipH="1">
                <a:off x="613" y="134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1" name="Line 893"/>
              <p:cNvSpPr>
                <a:spLocks noChangeShapeType="1"/>
              </p:cNvSpPr>
              <p:nvPr/>
            </p:nvSpPr>
            <p:spPr bwMode="auto">
              <a:xfrm>
                <a:off x="613" y="138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2" name="Line 894"/>
              <p:cNvSpPr>
                <a:spLocks noChangeShapeType="1"/>
              </p:cNvSpPr>
              <p:nvPr/>
            </p:nvSpPr>
            <p:spPr bwMode="auto">
              <a:xfrm flipH="1">
                <a:off x="613" y="143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3" name="Line 895"/>
              <p:cNvSpPr>
                <a:spLocks noChangeShapeType="1"/>
              </p:cNvSpPr>
              <p:nvPr/>
            </p:nvSpPr>
            <p:spPr bwMode="auto">
              <a:xfrm>
                <a:off x="613" y="148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4" name="Line 896"/>
              <p:cNvSpPr>
                <a:spLocks noChangeShapeType="1"/>
              </p:cNvSpPr>
              <p:nvPr/>
            </p:nvSpPr>
            <p:spPr bwMode="auto">
              <a:xfrm flipH="1">
                <a:off x="613" y="1525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5" name="Line 897"/>
              <p:cNvSpPr>
                <a:spLocks noChangeShapeType="1"/>
              </p:cNvSpPr>
              <p:nvPr/>
            </p:nvSpPr>
            <p:spPr bwMode="auto">
              <a:xfrm>
                <a:off x="613" y="15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6" name="Line 898"/>
              <p:cNvSpPr>
                <a:spLocks noChangeShapeType="1"/>
              </p:cNvSpPr>
              <p:nvPr/>
            </p:nvSpPr>
            <p:spPr bwMode="auto">
              <a:xfrm flipH="1">
                <a:off x="613" y="161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7" name="Line 899"/>
              <p:cNvSpPr>
                <a:spLocks noChangeShapeType="1"/>
              </p:cNvSpPr>
              <p:nvPr/>
            </p:nvSpPr>
            <p:spPr bwMode="auto">
              <a:xfrm>
                <a:off x="613" y="166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8" name="Line 900"/>
              <p:cNvSpPr>
                <a:spLocks noChangeShapeType="1"/>
              </p:cNvSpPr>
              <p:nvPr/>
            </p:nvSpPr>
            <p:spPr bwMode="auto">
              <a:xfrm flipH="1">
                <a:off x="613" y="170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89" name="Line 901"/>
              <p:cNvSpPr>
                <a:spLocks noChangeShapeType="1"/>
              </p:cNvSpPr>
              <p:nvPr/>
            </p:nvSpPr>
            <p:spPr bwMode="auto">
              <a:xfrm>
                <a:off x="613" y="175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0" name="Line 902"/>
              <p:cNvSpPr>
                <a:spLocks noChangeShapeType="1"/>
              </p:cNvSpPr>
              <p:nvPr/>
            </p:nvSpPr>
            <p:spPr bwMode="auto">
              <a:xfrm flipH="1">
                <a:off x="613" y="179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1" name="Line 903"/>
              <p:cNvSpPr>
                <a:spLocks noChangeShapeType="1"/>
              </p:cNvSpPr>
              <p:nvPr/>
            </p:nvSpPr>
            <p:spPr bwMode="auto">
              <a:xfrm>
                <a:off x="613" y="184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2" name="Line 904"/>
              <p:cNvSpPr>
                <a:spLocks noChangeShapeType="1"/>
              </p:cNvSpPr>
              <p:nvPr/>
            </p:nvSpPr>
            <p:spPr bwMode="auto">
              <a:xfrm flipH="1">
                <a:off x="613" y="188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3" name="Line 905"/>
              <p:cNvSpPr>
                <a:spLocks noChangeShapeType="1"/>
              </p:cNvSpPr>
              <p:nvPr/>
            </p:nvSpPr>
            <p:spPr bwMode="auto">
              <a:xfrm>
                <a:off x="613" y="193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4" name="Line 906"/>
              <p:cNvSpPr>
                <a:spLocks noChangeShapeType="1"/>
              </p:cNvSpPr>
              <p:nvPr/>
            </p:nvSpPr>
            <p:spPr bwMode="auto">
              <a:xfrm flipH="1">
                <a:off x="613" y="1978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5" name="Line 907"/>
              <p:cNvSpPr>
                <a:spLocks noChangeShapeType="1"/>
              </p:cNvSpPr>
              <p:nvPr/>
            </p:nvSpPr>
            <p:spPr bwMode="auto">
              <a:xfrm>
                <a:off x="613" y="202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6" name="Line 908"/>
              <p:cNvSpPr>
                <a:spLocks noChangeShapeType="1"/>
              </p:cNvSpPr>
              <p:nvPr/>
            </p:nvSpPr>
            <p:spPr bwMode="auto">
              <a:xfrm flipH="1">
                <a:off x="613" y="206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7" name="Line 909"/>
              <p:cNvSpPr>
                <a:spLocks noChangeShapeType="1"/>
              </p:cNvSpPr>
              <p:nvPr/>
            </p:nvSpPr>
            <p:spPr bwMode="auto">
              <a:xfrm>
                <a:off x="613" y="211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8" name="Line 910"/>
              <p:cNvSpPr>
                <a:spLocks noChangeShapeType="1"/>
              </p:cNvSpPr>
              <p:nvPr/>
            </p:nvSpPr>
            <p:spPr bwMode="auto">
              <a:xfrm flipH="1">
                <a:off x="613" y="215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999" name="Line 911"/>
              <p:cNvSpPr>
                <a:spLocks noChangeShapeType="1"/>
              </p:cNvSpPr>
              <p:nvPr/>
            </p:nvSpPr>
            <p:spPr bwMode="auto">
              <a:xfrm>
                <a:off x="613" y="220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0" name="Line 912"/>
              <p:cNvSpPr>
                <a:spLocks noChangeShapeType="1"/>
              </p:cNvSpPr>
              <p:nvPr/>
            </p:nvSpPr>
            <p:spPr bwMode="auto">
              <a:xfrm flipH="1">
                <a:off x="613" y="2250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1" name="Line 913"/>
              <p:cNvSpPr>
                <a:spLocks noChangeShapeType="1"/>
              </p:cNvSpPr>
              <p:nvPr/>
            </p:nvSpPr>
            <p:spPr bwMode="auto">
              <a:xfrm>
                <a:off x="613" y="229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2" name="Line 914"/>
              <p:cNvSpPr>
                <a:spLocks noChangeShapeType="1"/>
              </p:cNvSpPr>
              <p:nvPr/>
            </p:nvSpPr>
            <p:spPr bwMode="auto">
              <a:xfrm flipH="1">
                <a:off x="613" y="234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3" name="Line 915"/>
              <p:cNvSpPr>
                <a:spLocks noChangeShapeType="1"/>
              </p:cNvSpPr>
              <p:nvPr/>
            </p:nvSpPr>
            <p:spPr bwMode="auto">
              <a:xfrm>
                <a:off x="613" y="238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4" name="Line 916"/>
              <p:cNvSpPr>
                <a:spLocks noChangeShapeType="1"/>
              </p:cNvSpPr>
              <p:nvPr/>
            </p:nvSpPr>
            <p:spPr bwMode="auto">
              <a:xfrm flipH="1">
                <a:off x="613" y="243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5" name="Line 917"/>
              <p:cNvSpPr>
                <a:spLocks noChangeShapeType="1"/>
              </p:cNvSpPr>
              <p:nvPr/>
            </p:nvSpPr>
            <p:spPr bwMode="auto">
              <a:xfrm>
                <a:off x="613" y="247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6" name="Line 918"/>
              <p:cNvSpPr>
                <a:spLocks noChangeShapeType="1"/>
              </p:cNvSpPr>
              <p:nvPr/>
            </p:nvSpPr>
            <p:spPr bwMode="auto">
              <a:xfrm flipH="1">
                <a:off x="612" y="252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07" name="Line 919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272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972" name="Oval 920"/>
            <p:cNvSpPr>
              <a:spLocks noChangeArrowheads="1"/>
            </p:cNvSpPr>
            <p:nvPr/>
          </p:nvSpPr>
          <p:spPr bwMode="auto">
            <a:xfrm>
              <a:off x="4241" y="3022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grpSp>
        <p:nvGrpSpPr>
          <p:cNvPr id="1008" name="Group 921"/>
          <p:cNvGrpSpPr>
            <a:grpSpLocks/>
          </p:cNvGrpSpPr>
          <p:nvPr/>
        </p:nvGrpSpPr>
        <p:grpSpPr bwMode="auto">
          <a:xfrm>
            <a:off x="1258888" y="2276475"/>
            <a:ext cx="865187" cy="3816350"/>
            <a:chOff x="5102" y="1026"/>
            <a:chExt cx="545" cy="2404"/>
          </a:xfrm>
        </p:grpSpPr>
        <p:grpSp>
          <p:nvGrpSpPr>
            <p:cNvPr id="1009" name="Group 922"/>
            <p:cNvGrpSpPr>
              <a:grpSpLocks/>
            </p:cNvGrpSpPr>
            <p:nvPr/>
          </p:nvGrpSpPr>
          <p:grpSpPr bwMode="auto">
            <a:xfrm>
              <a:off x="5102" y="1026"/>
              <a:ext cx="545" cy="2041"/>
              <a:chOff x="612" y="1026"/>
              <a:chExt cx="545" cy="1588"/>
            </a:xfrm>
          </p:grpSpPr>
          <p:sp>
            <p:nvSpPr>
              <p:cNvPr id="1011" name="Line 923"/>
              <p:cNvSpPr>
                <a:spLocks noChangeShapeType="1"/>
              </p:cNvSpPr>
              <p:nvPr/>
            </p:nvSpPr>
            <p:spPr bwMode="auto">
              <a:xfrm>
                <a:off x="884" y="1026"/>
                <a:ext cx="273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2" name="Line 924"/>
              <p:cNvSpPr>
                <a:spLocks noChangeShapeType="1"/>
              </p:cNvSpPr>
              <p:nvPr/>
            </p:nvSpPr>
            <p:spPr bwMode="auto">
              <a:xfrm flipH="1">
                <a:off x="613" y="107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3" name="Line 925"/>
              <p:cNvSpPr>
                <a:spLocks noChangeShapeType="1"/>
              </p:cNvSpPr>
              <p:nvPr/>
            </p:nvSpPr>
            <p:spPr bwMode="auto">
              <a:xfrm>
                <a:off x="613" y="111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4" name="Line 926"/>
              <p:cNvSpPr>
                <a:spLocks noChangeShapeType="1"/>
              </p:cNvSpPr>
              <p:nvPr/>
            </p:nvSpPr>
            <p:spPr bwMode="auto">
              <a:xfrm flipH="1">
                <a:off x="613" y="116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5" name="Line 927"/>
              <p:cNvSpPr>
                <a:spLocks noChangeShapeType="1"/>
              </p:cNvSpPr>
              <p:nvPr/>
            </p:nvSpPr>
            <p:spPr bwMode="auto">
              <a:xfrm>
                <a:off x="613" y="120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6" name="Line 928"/>
              <p:cNvSpPr>
                <a:spLocks noChangeShapeType="1"/>
              </p:cNvSpPr>
              <p:nvPr/>
            </p:nvSpPr>
            <p:spPr bwMode="auto">
              <a:xfrm flipH="1">
                <a:off x="613" y="125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7" name="Line 929"/>
              <p:cNvSpPr>
                <a:spLocks noChangeShapeType="1"/>
              </p:cNvSpPr>
              <p:nvPr/>
            </p:nvSpPr>
            <p:spPr bwMode="auto">
              <a:xfrm>
                <a:off x="613" y="129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8" name="Line 930"/>
              <p:cNvSpPr>
                <a:spLocks noChangeShapeType="1"/>
              </p:cNvSpPr>
              <p:nvPr/>
            </p:nvSpPr>
            <p:spPr bwMode="auto">
              <a:xfrm flipH="1">
                <a:off x="613" y="134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19" name="Line 931"/>
              <p:cNvSpPr>
                <a:spLocks noChangeShapeType="1"/>
              </p:cNvSpPr>
              <p:nvPr/>
            </p:nvSpPr>
            <p:spPr bwMode="auto">
              <a:xfrm>
                <a:off x="613" y="1389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0" name="Line 932"/>
              <p:cNvSpPr>
                <a:spLocks noChangeShapeType="1"/>
              </p:cNvSpPr>
              <p:nvPr/>
            </p:nvSpPr>
            <p:spPr bwMode="auto">
              <a:xfrm flipH="1">
                <a:off x="613" y="1434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1" name="Line 933"/>
              <p:cNvSpPr>
                <a:spLocks noChangeShapeType="1"/>
              </p:cNvSpPr>
              <p:nvPr/>
            </p:nvSpPr>
            <p:spPr bwMode="auto">
              <a:xfrm>
                <a:off x="613" y="148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2" name="Line 934"/>
              <p:cNvSpPr>
                <a:spLocks noChangeShapeType="1"/>
              </p:cNvSpPr>
              <p:nvPr/>
            </p:nvSpPr>
            <p:spPr bwMode="auto">
              <a:xfrm flipH="1">
                <a:off x="613" y="1525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3" name="Line 935"/>
              <p:cNvSpPr>
                <a:spLocks noChangeShapeType="1"/>
              </p:cNvSpPr>
              <p:nvPr/>
            </p:nvSpPr>
            <p:spPr bwMode="auto">
              <a:xfrm>
                <a:off x="613" y="1570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4" name="Line 936"/>
              <p:cNvSpPr>
                <a:spLocks noChangeShapeType="1"/>
              </p:cNvSpPr>
              <p:nvPr/>
            </p:nvSpPr>
            <p:spPr bwMode="auto">
              <a:xfrm flipH="1">
                <a:off x="613" y="161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5" name="Line 937"/>
              <p:cNvSpPr>
                <a:spLocks noChangeShapeType="1"/>
              </p:cNvSpPr>
              <p:nvPr/>
            </p:nvSpPr>
            <p:spPr bwMode="auto">
              <a:xfrm>
                <a:off x="613" y="166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6" name="Line 938"/>
              <p:cNvSpPr>
                <a:spLocks noChangeShapeType="1"/>
              </p:cNvSpPr>
              <p:nvPr/>
            </p:nvSpPr>
            <p:spPr bwMode="auto">
              <a:xfrm flipH="1">
                <a:off x="613" y="170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7" name="Line 939"/>
              <p:cNvSpPr>
                <a:spLocks noChangeShapeType="1"/>
              </p:cNvSpPr>
              <p:nvPr/>
            </p:nvSpPr>
            <p:spPr bwMode="auto">
              <a:xfrm>
                <a:off x="613" y="175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8" name="Line 940"/>
              <p:cNvSpPr>
                <a:spLocks noChangeShapeType="1"/>
              </p:cNvSpPr>
              <p:nvPr/>
            </p:nvSpPr>
            <p:spPr bwMode="auto">
              <a:xfrm flipH="1">
                <a:off x="613" y="1796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29" name="Line 941"/>
              <p:cNvSpPr>
                <a:spLocks noChangeShapeType="1"/>
              </p:cNvSpPr>
              <p:nvPr/>
            </p:nvSpPr>
            <p:spPr bwMode="auto">
              <a:xfrm>
                <a:off x="613" y="184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0" name="Line 942"/>
              <p:cNvSpPr>
                <a:spLocks noChangeShapeType="1"/>
              </p:cNvSpPr>
              <p:nvPr/>
            </p:nvSpPr>
            <p:spPr bwMode="auto">
              <a:xfrm flipH="1">
                <a:off x="613" y="1887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1" name="Line 943"/>
              <p:cNvSpPr>
                <a:spLocks noChangeShapeType="1"/>
              </p:cNvSpPr>
              <p:nvPr/>
            </p:nvSpPr>
            <p:spPr bwMode="auto">
              <a:xfrm>
                <a:off x="613" y="1932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2" name="Line 944"/>
              <p:cNvSpPr>
                <a:spLocks noChangeShapeType="1"/>
              </p:cNvSpPr>
              <p:nvPr/>
            </p:nvSpPr>
            <p:spPr bwMode="auto">
              <a:xfrm flipH="1">
                <a:off x="613" y="1978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3" name="Line 945"/>
              <p:cNvSpPr>
                <a:spLocks noChangeShapeType="1"/>
              </p:cNvSpPr>
              <p:nvPr/>
            </p:nvSpPr>
            <p:spPr bwMode="auto">
              <a:xfrm>
                <a:off x="613" y="202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4" name="Line 946"/>
              <p:cNvSpPr>
                <a:spLocks noChangeShapeType="1"/>
              </p:cNvSpPr>
              <p:nvPr/>
            </p:nvSpPr>
            <p:spPr bwMode="auto">
              <a:xfrm flipH="1">
                <a:off x="613" y="206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5" name="Line 947"/>
              <p:cNvSpPr>
                <a:spLocks noChangeShapeType="1"/>
              </p:cNvSpPr>
              <p:nvPr/>
            </p:nvSpPr>
            <p:spPr bwMode="auto">
              <a:xfrm>
                <a:off x="613" y="2114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6" name="Line 948"/>
              <p:cNvSpPr>
                <a:spLocks noChangeShapeType="1"/>
              </p:cNvSpPr>
              <p:nvPr/>
            </p:nvSpPr>
            <p:spPr bwMode="auto">
              <a:xfrm flipH="1">
                <a:off x="613" y="2159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7" name="Line 949"/>
              <p:cNvSpPr>
                <a:spLocks noChangeShapeType="1"/>
              </p:cNvSpPr>
              <p:nvPr/>
            </p:nvSpPr>
            <p:spPr bwMode="auto">
              <a:xfrm>
                <a:off x="613" y="220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8" name="Line 950"/>
              <p:cNvSpPr>
                <a:spLocks noChangeShapeType="1"/>
              </p:cNvSpPr>
              <p:nvPr/>
            </p:nvSpPr>
            <p:spPr bwMode="auto">
              <a:xfrm flipH="1">
                <a:off x="613" y="2250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39" name="Line 951"/>
              <p:cNvSpPr>
                <a:spLocks noChangeShapeType="1"/>
              </p:cNvSpPr>
              <p:nvPr/>
            </p:nvSpPr>
            <p:spPr bwMode="auto">
              <a:xfrm>
                <a:off x="613" y="2295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0" name="Line 952"/>
              <p:cNvSpPr>
                <a:spLocks noChangeShapeType="1"/>
              </p:cNvSpPr>
              <p:nvPr/>
            </p:nvSpPr>
            <p:spPr bwMode="auto">
              <a:xfrm flipH="1">
                <a:off x="613" y="2341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1" name="Line 953"/>
              <p:cNvSpPr>
                <a:spLocks noChangeShapeType="1"/>
              </p:cNvSpPr>
              <p:nvPr/>
            </p:nvSpPr>
            <p:spPr bwMode="auto">
              <a:xfrm>
                <a:off x="613" y="238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2" name="Line 954"/>
              <p:cNvSpPr>
                <a:spLocks noChangeShapeType="1"/>
              </p:cNvSpPr>
              <p:nvPr/>
            </p:nvSpPr>
            <p:spPr bwMode="auto">
              <a:xfrm flipH="1">
                <a:off x="613" y="2432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3" name="Line 955"/>
              <p:cNvSpPr>
                <a:spLocks noChangeShapeType="1"/>
              </p:cNvSpPr>
              <p:nvPr/>
            </p:nvSpPr>
            <p:spPr bwMode="auto">
              <a:xfrm>
                <a:off x="613" y="2477"/>
                <a:ext cx="544" cy="4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4" name="Line 956"/>
              <p:cNvSpPr>
                <a:spLocks noChangeShapeType="1"/>
              </p:cNvSpPr>
              <p:nvPr/>
            </p:nvSpPr>
            <p:spPr bwMode="auto">
              <a:xfrm flipH="1">
                <a:off x="612" y="2523"/>
                <a:ext cx="544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045" name="Line 957"/>
              <p:cNvSpPr>
                <a:spLocks noChangeShapeType="1"/>
              </p:cNvSpPr>
              <p:nvPr/>
            </p:nvSpPr>
            <p:spPr bwMode="auto">
              <a:xfrm>
                <a:off x="612" y="2568"/>
                <a:ext cx="272" cy="4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10" name="Oval 958"/>
            <p:cNvSpPr>
              <a:spLocks noChangeArrowheads="1"/>
            </p:cNvSpPr>
            <p:nvPr/>
          </p:nvSpPr>
          <p:spPr bwMode="auto">
            <a:xfrm>
              <a:off x="5193" y="3067"/>
              <a:ext cx="363" cy="363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7647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GB" altLang="en-US"/>
            </a:p>
          </p:txBody>
        </p:sp>
      </p:grpSp>
      <p:sp>
        <p:nvSpPr>
          <p:cNvPr id="1046" name="Rectangle 959"/>
          <p:cNvSpPr>
            <a:spLocks noChangeArrowheads="1"/>
          </p:cNvSpPr>
          <p:nvPr/>
        </p:nvSpPr>
        <p:spPr bwMode="auto">
          <a:xfrm>
            <a:off x="969963" y="4148138"/>
            <a:ext cx="369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r-HR" altLang="en-US" i="1">
                <a:latin typeface="Times New Roman" panose="02020603050405020304" pitchFamily="18" charset="0"/>
              </a:rPr>
              <a:t>P</a:t>
            </a:r>
          </a:p>
        </p:txBody>
      </p:sp>
      <p:sp>
        <p:nvSpPr>
          <p:cNvPr id="1047" name="Rectangle 960"/>
          <p:cNvSpPr>
            <a:spLocks noChangeArrowheads="1"/>
          </p:cNvSpPr>
          <p:nvPr/>
        </p:nvSpPr>
        <p:spPr bwMode="auto">
          <a:xfrm>
            <a:off x="925513" y="4843463"/>
            <a:ext cx="404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r-HR" altLang="en-US" i="1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1048" name="Rectangle 961"/>
          <p:cNvSpPr>
            <a:spLocks noChangeArrowheads="1"/>
          </p:cNvSpPr>
          <p:nvPr/>
        </p:nvSpPr>
        <p:spPr bwMode="auto">
          <a:xfrm>
            <a:off x="930275" y="5661025"/>
            <a:ext cx="4714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4480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hr-HR" altLang="en-US" i="1">
                <a:latin typeface="Times New Roman" panose="02020603050405020304" pitchFamily="18" charset="0"/>
              </a:rPr>
              <a:t>P’</a:t>
            </a:r>
          </a:p>
        </p:txBody>
      </p:sp>
      <p:sp>
        <p:nvSpPr>
          <p:cNvPr id="1049" name="Line 962"/>
          <p:cNvSpPr>
            <a:spLocks noChangeShapeType="1"/>
          </p:cNvSpPr>
          <p:nvPr/>
        </p:nvSpPr>
        <p:spPr bwMode="auto">
          <a:xfrm>
            <a:off x="1042988" y="2276475"/>
            <a:ext cx="1439862" cy="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0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"/>
                            </p:stCondLst>
                            <p:childTnLst>
                              <p:par>
                                <p:cTn id="1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"/>
                            </p:stCondLst>
                            <p:childTnLst>
                              <p:par>
                                <p:cTn id="1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10"/>
                            </p:stCondLst>
                            <p:childTnLst>
                              <p:par>
                                <p:cTn id="2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10"/>
                            </p:stCondLst>
                            <p:childTnLst>
                              <p:par>
                                <p:cTn id="2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10"/>
                            </p:stCondLst>
                            <p:childTnLst>
                              <p:par>
                                <p:cTn id="2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0"/>
                            </p:stCondLst>
                            <p:childTnLst>
                              <p:par>
                                <p:cTn id="3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10"/>
                            </p:stCondLst>
                            <p:childTnLst>
                              <p:par>
                                <p:cTn id="3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10"/>
                            </p:stCondLst>
                            <p:childTnLst>
                              <p:par>
                                <p:cTn id="3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10"/>
                            </p:stCondLst>
                            <p:childTnLst>
                              <p:par>
                                <p:cTn id="3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10"/>
                            </p:stCondLst>
                            <p:childTnLst>
                              <p:par>
                                <p:cTn id="4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10"/>
                            </p:stCondLst>
                            <p:childTnLst>
                              <p:par>
                                <p:cTn id="4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10"/>
                            </p:stCondLst>
                            <p:childTnLst>
                              <p:par>
                                <p:cTn id="4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10"/>
                            </p:stCondLst>
                            <p:childTnLst>
                              <p:par>
                                <p:cTn id="5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310"/>
                            </p:stCondLst>
                            <p:childTnLst>
                              <p:par>
                                <p:cTn id="5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410"/>
                            </p:stCondLst>
                            <p:childTnLst>
                              <p:par>
                                <p:cTn id="5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10"/>
                            </p:stCondLst>
                            <p:childTnLst>
                              <p:par>
                                <p:cTn id="6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610"/>
                            </p:stCondLst>
                            <p:childTnLst>
                              <p:par>
                                <p:cTn id="6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710"/>
                            </p:stCondLst>
                            <p:childTnLst>
                              <p:par>
                                <p:cTn id="6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810"/>
                            </p:stCondLst>
                            <p:childTnLst>
                              <p:par>
                                <p:cTn id="6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910"/>
                            </p:stCondLst>
                            <p:childTnLst>
                              <p:par>
                                <p:cTn id="7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10"/>
                            </p:stCondLst>
                            <p:childTnLst>
                              <p:par>
                                <p:cTn id="7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110"/>
                            </p:stCondLst>
                            <p:childTnLst>
                              <p:par>
                                <p:cTn id="7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10"/>
                            </p:stCondLst>
                            <p:childTnLst>
                              <p:par>
                                <p:cTn id="8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310"/>
                            </p:stCondLst>
                            <p:childTnLst>
                              <p:par>
                                <p:cTn id="8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410"/>
                            </p:stCondLst>
                            <p:childTnLst>
                              <p:par>
                                <p:cTn id="8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10"/>
                            </p:stCondLst>
                            <p:childTnLst>
                              <p:par>
                                <p:cTn id="9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610"/>
                            </p:stCondLst>
                            <p:childTnLst>
                              <p:par>
                                <p:cTn id="9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710"/>
                            </p:stCondLst>
                            <p:childTnLst>
                              <p:par>
                                <p:cTn id="9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810"/>
                            </p:stCondLst>
                            <p:childTnLst>
                              <p:par>
                                <p:cTn id="9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10"/>
                            </p:stCondLst>
                            <p:childTnLst>
                              <p:par>
                                <p:cTn id="10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010"/>
                            </p:stCondLst>
                            <p:childTnLst>
                              <p:par>
                                <p:cTn id="10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110"/>
                            </p:stCondLst>
                            <p:childTnLst>
                              <p:par>
                                <p:cTn id="10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210"/>
                            </p:stCondLst>
                            <p:childTnLst>
                              <p:par>
                                <p:cTn id="11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310"/>
                            </p:stCondLst>
                            <p:childTnLst>
                              <p:par>
                                <p:cTn id="11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41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41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41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41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" grpId="0"/>
      <p:bldP spid="356" grpId="0"/>
      <p:bldP spid="357" grpId="0"/>
      <p:bldP spid="1046" grpId="0"/>
      <p:bldP spid="1047" grpId="0"/>
      <p:bldP spid="10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751012" y="1506584"/>
            <a:ext cx="8689976" cy="1772192"/>
          </a:xfrm>
        </p:spPr>
        <p:txBody>
          <a:bodyPr>
            <a:normAutofit/>
          </a:bodyPr>
          <a:lstStyle/>
          <a:p>
            <a:r>
              <a:rPr lang="hr-HR" sz="3600" dirty="0"/>
              <a:t>Što mislite o čemu ovisi period titranja elastične </a:t>
            </a:r>
            <a:r>
              <a:rPr lang="hr-HR" sz="3600" dirty="0" smtClean="0"/>
              <a:t>opruge </a:t>
            </a:r>
            <a:r>
              <a:rPr lang="hr-HR" sz="3600" dirty="0"/>
              <a:t>?</a:t>
            </a:r>
            <a:endParaRPr lang="en-GB" sz="3600" dirty="0"/>
          </a:p>
        </p:txBody>
      </p:sp>
      <p:pic>
        <p:nvPicPr>
          <p:cNvPr id="3" name="Slika 2" descr="uciradiuzivaj | fiz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624" y="3602762"/>
            <a:ext cx="2718571" cy="25280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pic>
        <p:nvPicPr>
          <p:cNvPr id="5" name="Slika 4" descr="uciradiuzivaj | fiz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498" y="3602762"/>
            <a:ext cx="2718571" cy="252807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</p:pic>
      <p:sp>
        <p:nvSpPr>
          <p:cNvPr id="6" name="TekstniOkvir 5"/>
          <p:cNvSpPr txBox="1"/>
          <p:nvPr/>
        </p:nvSpPr>
        <p:spPr>
          <a:xfrm>
            <a:off x="7236823" y="5761502"/>
            <a:ext cx="11059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400" dirty="0" err="1" smtClean="0"/>
              <a:t>Izvor:internet</a:t>
            </a:r>
            <a:r>
              <a:rPr lang="hr-HR" sz="1200" dirty="0" smtClean="0"/>
              <a:t> 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532718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99026" y="1110346"/>
            <a:ext cx="8513490" cy="1693815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1.Zadatak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000" dirty="0" smtClean="0"/>
              <a:t>Istražimo </a:t>
            </a:r>
            <a:r>
              <a:rPr lang="hr-HR" sz="2000" dirty="0"/>
              <a:t>kako </a:t>
            </a:r>
            <a:r>
              <a:rPr lang="hr-HR" sz="2000" dirty="0" smtClean="0"/>
              <a:t>period titranja  </a:t>
            </a:r>
            <a:r>
              <a:rPr lang="hr-HR" sz="2000" dirty="0"/>
              <a:t>elastične opruge  ovisi o masi utega </a:t>
            </a:r>
            <a:r>
              <a:rPr lang="en-GB" sz="2400" dirty="0"/>
              <a:t/>
            </a:r>
            <a:br>
              <a:rPr lang="en-GB" sz="2400" dirty="0"/>
            </a:br>
            <a:endParaRPr lang="en-GB" sz="2400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3442833"/>
              </p:ext>
            </p:extLst>
          </p:nvPr>
        </p:nvGraphicFramePr>
        <p:xfrm>
          <a:off x="1099026" y="3465513"/>
          <a:ext cx="4023361" cy="2664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484">
                  <a:extLst>
                    <a:ext uri="{9D8B030D-6E8A-4147-A177-3AD203B41FA5}">
                      <a16:colId xmlns:a16="http://schemas.microsoft.com/office/drawing/2014/main" val="3997002376"/>
                    </a:ext>
                  </a:extLst>
                </a:gridCol>
                <a:gridCol w="2200877">
                  <a:extLst>
                    <a:ext uri="{9D8B030D-6E8A-4147-A177-3AD203B41FA5}">
                      <a16:colId xmlns:a16="http://schemas.microsoft.com/office/drawing/2014/main" val="3050034527"/>
                    </a:ext>
                  </a:extLst>
                </a:gridCol>
              </a:tblGrid>
              <a:tr h="532964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Masa utega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</a:t>
                      </a:r>
                      <a:r>
                        <a:rPr lang="hr-HR" baseline="0" dirty="0" smtClean="0"/>
                        <a:t> / 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81436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139031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53736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91103"/>
                  </a:ext>
                </a:extLst>
              </a:tr>
              <a:tr h="532964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82185"/>
                  </a:ext>
                </a:extLst>
              </a:tr>
            </a:tbl>
          </a:graphicData>
        </a:graphic>
      </p:graphicFrame>
      <p:sp>
        <p:nvSpPr>
          <p:cNvPr id="3" name="TekstniOkvir 2"/>
          <p:cNvSpPr txBox="1"/>
          <p:nvPr/>
        </p:nvSpPr>
        <p:spPr>
          <a:xfrm>
            <a:off x="5790381" y="4127863"/>
            <a:ext cx="56866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VEĆA MASA UTEGA  VEĆI             PERIOD TITRAN</a:t>
            </a:r>
            <a:r>
              <a:rPr lang="hr-HR" dirty="0" smtClean="0"/>
              <a:t>JA  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7724503" y="4928567"/>
                <a:ext cx="1352435" cy="4705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GB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hr-HR" sz="2400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</a:t>
                </a:r>
                <a:r>
                  <a:rPr lang="hr-HR" sz="2400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  ̴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r>
                          <a:rPr lang="hr-H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𝑚</m:t>
                        </m:r>
                      </m:e>
                    </m:rad>
                  </m:oMath>
                </a14:m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4503" y="4928567"/>
                <a:ext cx="1352435" cy="470578"/>
              </a:xfrm>
              <a:prstGeom prst="rect">
                <a:avLst/>
              </a:prstGeom>
              <a:blipFill>
                <a:blip r:embed="rId2"/>
                <a:stretch>
                  <a:fillRect l="-1802" t="-7692" b="-28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sa strelicom 6"/>
          <p:cNvCxnSpPr/>
          <p:nvPr/>
        </p:nvCxnSpPr>
        <p:spPr>
          <a:xfrm flipV="1">
            <a:off x="8699863" y="4336869"/>
            <a:ext cx="670560" cy="87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27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914989" y="1101633"/>
            <a:ext cx="8513490" cy="1693815"/>
          </a:xfrm>
        </p:spPr>
        <p:txBody>
          <a:bodyPr>
            <a:normAutofit/>
          </a:bodyPr>
          <a:lstStyle/>
          <a:p>
            <a:pPr algn="l"/>
            <a:r>
              <a:rPr lang="hr-HR" sz="2400" dirty="0" smtClean="0"/>
              <a:t>2.zadatak </a:t>
            </a:r>
            <a:br>
              <a:rPr lang="hr-HR" sz="2400" dirty="0" smtClean="0"/>
            </a:br>
            <a:r>
              <a:rPr lang="hr-HR" sz="2400" dirty="0" smtClean="0"/>
              <a:t/>
            </a:r>
            <a:br>
              <a:rPr lang="hr-HR" sz="2400" dirty="0" smtClean="0"/>
            </a:br>
            <a:r>
              <a:rPr lang="hr-HR" sz="2000" dirty="0" smtClean="0"/>
              <a:t>Istražimo </a:t>
            </a:r>
            <a:r>
              <a:rPr lang="hr-HR" sz="2000" dirty="0"/>
              <a:t>kako </a:t>
            </a:r>
            <a:r>
              <a:rPr lang="hr-HR" sz="2000" dirty="0" smtClean="0"/>
              <a:t>period titranja </a:t>
            </a:r>
            <a:r>
              <a:rPr lang="hr-HR" sz="2000" dirty="0"/>
              <a:t>elastične opruge  ovisi o </a:t>
            </a:r>
            <a:r>
              <a:rPr lang="hr-HR" sz="2000" dirty="0" smtClean="0"/>
              <a:t>konstanti elastičnosti opruge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/>
          </a:p>
        </p:txBody>
      </p:sp>
      <p:graphicFrame>
        <p:nvGraphicFramePr>
          <p:cNvPr id="5" name="Tablic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244045"/>
              </p:ext>
            </p:extLst>
          </p:nvPr>
        </p:nvGraphicFramePr>
        <p:xfrm>
          <a:off x="914989" y="3456801"/>
          <a:ext cx="4049486" cy="25594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8542">
                  <a:extLst>
                    <a:ext uri="{9D8B030D-6E8A-4147-A177-3AD203B41FA5}">
                      <a16:colId xmlns:a16="http://schemas.microsoft.com/office/drawing/2014/main" val="3997002376"/>
                    </a:ext>
                  </a:extLst>
                </a:gridCol>
                <a:gridCol w="2290944">
                  <a:extLst>
                    <a:ext uri="{9D8B030D-6E8A-4147-A177-3AD203B41FA5}">
                      <a16:colId xmlns:a16="http://schemas.microsoft.com/office/drawing/2014/main" val="3050034527"/>
                    </a:ext>
                  </a:extLst>
                </a:gridCol>
              </a:tblGrid>
              <a:tr h="479842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Konstanta</a:t>
                      </a:r>
                      <a:r>
                        <a:rPr lang="hr-HR" baseline="0" dirty="0" smtClean="0"/>
                        <a:t> elastičnosti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T</a:t>
                      </a:r>
                      <a:r>
                        <a:rPr lang="hr-HR" baseline="0" dirty="0" smtClean="0"/>
                        <a:t> / s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981436"/>
                  </a:ext>
                </a:extLst>
              </a:tr>
              <a:tr h="47984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2139031"/>
                  </a:ext>
                </a:extLst>
              </a:tr>
              <a:tr h="47984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8153736"/>
                  </a:ext>
                </a:extLst>
              </a:tr>
              <a:tr h="47984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91103"/>
                  </a:ext>
                </a:extLst>
              </a:tr>
              <a:tr h="479842"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82185"/>
                  </a:ext>
                </a:extLst>
              </a:tr>
            </a:tbl>
          </a:graphicData>
        </a:graphic>
      </p:graphicFrame>
      <p:sp>
        <p:nvSpPr>
          <p:cNvPr id="4" name="TekstniOkvir 3"/>
          <p:cNvSpPr txBox="1"/>
          <p:nvPr/>
        </p:nvSpPr>
        <p:spPr>
          <a:xfrm>
            <a:off x="5277982" y="3961646"/>
            <a:ext cx="6914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MANJA KONSTANTA ELASTIČNOSTI         VEĆI PERIOD TITRAN</a:t>
            </a:r>
            <a:r>
              <a:rPr lang="hr-HR" dirty="0" smtClean="0"/>
              <a:t>JA 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Pravokutnik 5"/>
              <p:cNvSpPr/>
              <p:nvPr/>
            </p:nvSpPr>
            <p:spPr>
              <a:xfrm>
                <a:off x="7865136" y="4865361"/>
                <a:ext cx="763607" cy="6714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4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T  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hr-HR" sz="24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24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endParaRPr lang="en-GB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Pravokutni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5136" y="4865361"/>
                <a:ext cx="763607" cy="671466"/>
              </a:xfrm>
              <a:prstGeom prst="rect">
                <a:avLst/>
              </a:prstGeom>
              <a:blipFill>
                <a:blip r:embed="rId2"/>
                <a:stretch>
                  <a:fillRect l="-12000" b="-636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Ravni poveznik sa strelicom 6"/>
          <p:cNvCxnSpPr/>
          <p:nvPr/>
        </p:nvCxnSpPr>
        <p:spPr>
          <a:xfrm flipV="1">
            <a:off x="9196251" y="4171406"/>
            <a:ext cx="496389" cy="87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slov 1"/>
              <p:cNvSpPr>
                <a:spLocks noGrp="1"/>
              </p:cNvSpPr>
              <p:nvPr>
                <p:ph type="ctrTitle"/>
              </p:nvPr>
            </p:nvSpPr>
            <p:spPr>
              <a:xfrm>
                <a:off x="4047258" y="1902999"/>
                <a:ext cx="1297297" cy="909870"/>
              </a:xfrm>
            </p:spPr>
            <p:txBody>
              <a:bodyPr>
                <a:normAutofit/>
              </a:bodyPr>
              <a:lstStyle/>
              <a:p>
                <a:r>
                  <a:rPr lang="hr-HR" sz="2800" dirty="0" smtClean="0"/>
                  <a:t>T ̴</a:t>
                </a:r>
                <a14:m>
                  <m:oMath xmlns:m="http://schemas.openxmlformats.org/officeDocument/2006/math">
                    <m:r>
                      <a:rPr lang="hr-HR" sz="2800" b="0" i="0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sz="28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hr-HR" sz="2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rad>
                  </m:oMath>
                </a14:m>
                <a:r>
                  <a:rPr lang="en-GB" sz="2800" dirty="0"/>
                  <a:t/>
                </a:r>
                <a:br>
                  <a:rPr lang="en-GB" sz="2800" dirty="0"/>
                </a:br>
                <a:endParaRPr lang="en-GB" sz="2800" dirty="0"/>
              </a:p>
            </p:txBody>
          </p:sp>
        </mc:Choice>
        <mc:Fallback xmlns="">
          <p:sp>
            <p:nvSpPr>
              <p:cNvPr id="2" name="Naslov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4047258" y="1902999"/>
                <a:ext cx="1297297" cy="909870"/>
              </a:xfrm>
              <a:blipFill>
                <a:blip r:embed="rId2"/>
                <a:stretch>
                  <a:fillRect t="-738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Pravokutnik 3"/>
              <p:cNvSpPr/>
              <p:nvPr/>
            </p:nvSpPr>
            <p:spPr>
              <a:xfrm>
                <a:off x="6562258" y="1781755"/>
                <a:ext cx="861453" cy="7678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 </a:t>
                </a:r>
                <a:r>
                  <a:rPr lang="hr-HR" sz="2800" dirty="0" smtClean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̴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hr-HR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GB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hr-HR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𝑘</m:t>
                            </m:r>
                          </m:e>
                        </m:rad>
                      </m:den>
                    </m:f>
                  </m:oMath>
                </a14:m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Pravokutni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258" y="1781755"/>
                <a:ext cx="861453" cy="767839"/>
              </a:xfrm>
              <a:prstGeom prst="rect">
                <a:avLst/>
              </a:prstGeom>
              <a:blipFill>
                <a:blip r:embed="rId3"/>
                <a:stretch>
                  <a:fillRect l="-14085" b="-793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Pravokutnik 4"/>
              <p:cNvSpPr/>
              <p:nvPr/>
            </p:nvSpPr>
            <p:spPr>
              <a:xfrm>
                <a:off x="3306544" y="3481531"/>
                <a:ext cx="1528175" cy="10305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hr-HR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 =2</a:t>
                </a:r>
                <a:r>
                  <a:rPr lang="hr-HR" sz="2800" b="1" dirty="0"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π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sz="2800" b="1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libri" panose="020F050202020403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GB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</m:ctrlPr>
                          </m:fPr>
                          <m:num>
                            <m:r>
                              <a:rPr lang="hr-H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𝒎</m:t>
                            </m:r>
                          </m:num>
                          <m:den>
                            <m:r>
                              <a:rPr lang="hr-HR" sz="2800" b="1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libri" panose="020F0502020204030204" pitchFamily="34" charset="0"/>
                              </a:rPr>
                              <m:t>𝒌</m:t>
                            </m:r>
                          </m:den>
                        </m:f>
                      </m:e>
                    </m:rad>
                  </m:oMath>
                </a14:m>
                <a:endParaRPr lang="en-GB" sz="2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Pravokutni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6544" y="3481531"/>
                <a:ext cx="1528175" cy="1030539"/>
              </a:xfrm>
              <a:prstGeom prst="rect">
                <a:avLst/>
              </a:prstGeom>
              <a:blipFill>
                <a:blip r:embed="rId4"/>
                <a:stretch>
                  <a:fillRect l="-71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kstniOkvir 5"/>
          <p:cNvSpPr txBox="1"/>
          <p:nvPr/>
        </p:nvSpPr>
        <p:spPr>
          <a:xfrm>
            <a:off x="5440144" y="3765967"/>
            <a:ext cx="5306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cs typeface="Calibri" panose="020F0502020204030204" pitchFamily="34" charset="0"/>
              </a:rPr>
              <a:t>PERIOD TITRANJA ELASTIČNE OPRUGE </a:t>
            </a:r>
            <a:endParaRPr lang="en-GB" sz="2400" dirty="0"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29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370" y="1497874"/>
            <a:ext cx="4419599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89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Kapljica</Template>
  <TotalTime>249</TotalTime>
  <Words>71</Words>
  <Application>Microsoft Office PowerPoint</Application>
  <PresentationFormat>Široki zaslon</PresentationFormat>
  <Paragraphs>26</Paragraphs>
  <Slides>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 Math</vt:lpstr>
      <vt:lpstr>Times New Roman</vt:lpstr>
      <vt:lpstr>Tw Cen MT</vt:lpstr>
      <vt:lpstr>Kapljica</vt:lpstr>
      <vt:lpstr>Period Titranja elastične opruge</vt:lpstr>
      <vt:lpstr>PowerPoint prezentacija</vt:lpstr>
      <vt:lpstr>PowerPoint prezentacija</vt:lpstr>
      <vt:lpstr>Što mislite o čemu ovisi period titranja elastične opruge ?</vt:lpstr>
      <vt:lpstr>1.Zadatak  Istražimo kako period titranja  elastične opruge  ovisi o masi utega  </vt:lpstr>
      <vt:lpstr>2.zadatak   Istražimo kako period titranja elastične opruge  ovisi o konstanti elastičnosti opruge </vt:lpstr>
      <vt:lpstr>T ̴ √m 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Harmonijsko titranje</dc:title>
  <dc:creator>Anita Zorčić</dc:creator>
  <cp:lastModifiedBy>Anita Zorčić</cp:lastModifiedBy>
  <cp:revision>21</cp:revision>
  <dcterms:created xsi:type="dcterms:W3CDTF">2024-12-08T14:59:49Z</dcterms:created>
  <dcterms:modified xsi:type="dcterms:W3CDTF">2025-03-27T07:22:37Z</dcterms:modified>
</cp:coreProperties>
</file>