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64" r:id="rId3"/>
    <p:sldId id="257" r:id="rId4"/>
    <p:sldId id="267" r:id="rId5"/>
    <p:sldId id="265" r:id="rId6"/>
    <p:sldId id="258" r:id="rId7"/>
    <p:sldId id="268" r:id="rId8"/>
    <p:sldId id="269" r:id="rId9"/>
    <p:sldId id="270" r:id="rId10"/>
    <p:sldId id="259" r:id="rId11"/>
    <p:sldId id="272" r:id="rId12"/>
    <p:sldId id="271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5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0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9798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07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5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3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25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1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6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4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3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3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6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8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6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7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7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0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DA70F40A-D18F-4F05-A106-6D2CB24D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An abstract burst of blue and pink">
            <a:extLst>
              <a:ext uri="{FF2B5EF4-FFF2-40B4-BE49-F238E27FC236}">
                <a16:creationId xmlns:a16="http://schemas.microsoft.com/office/drawing/2014/main" id="{16A73837-E12F-EF56-59F7-F2615FB94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F2C0245-BAC8-10A1-2A3B-19EB9786B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1300785"/>
            <a:ext cx="9099868" cy="4002735"/>
          </a:xfrm>
        </p:spPr>
        <p:txBody>
          <a:bodyPr>
            <a:noAutofit/>
          </a:bodyPr>
          <a:lstStyle/>
          <a:p>
            <a:r>
              <a:rPr lang="hr-HR" sz="6600" b="1" dirty="0"/>
              <a:t>Pregled tvorbe višečlanog medicinskog nazivlja</a:t>
            </a:r>
          </a:p>
        </p:txBody>
      </p:sp>
    </p:spTree>
    <p:extLst>
      <p:ext uri="{BB962C8B-B14F-4D97-AF65-F5344CB8AC3E}">
        <p14:creationId xmlns:p14="http://schemas.microsoft.com/office/powerpoint/2010/main" val="16840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C8AF58-58C4-ADE1-9604-D21C7E95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hr-HR" sz="6800">
                <a:solidFill>
                  <a:schemeClr val="bg1"/>
                </a:solidFill>
              </a:rPr>
              <a:t>Peteročlana tvorba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48C573-610D-8FEA-2E7E-37D5CABCD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77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MUSCULUS FLEXOR DIGITI MINIMI BREVIS </a:t>
            </a:r>
          </a:p>
          <a:p>
            <a:pPr marL="0" indent="0">
              <a:buNone/>
            </a:pP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kratki mišić </a:t>
            </a:r>
            <a:r>
              <a:rPr lang="hr-HR" sz="32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pregibač</a:t>
            </a:r>
            <a:r>
              <a:rPr lang="hr-H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malog prsta</a:t>
            </a:r>
          </a:p>
          <a:p>
            <a:pPr marL="0" indent="0">
              <a:buNone/>
            </a:pPr>
            <a:endParaRPr lang="hr-HR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FACIES ARTICULARIS ANTERIOR DENTIS AXIS </a:t>
            </a:r>
          </a:p>
          <a:p>
            <a:pPr marL="0" indent="0"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AXIS, -IS, F. - OS</a:t>
            </a:r>
            <a:endParaRPr lang="hr-H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hr-H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prednja zglobna ploha zubne osi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1F8FE8-55AB-EDB8-BAAD-C2D1E26F9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321"/>
            <a:ext cx="10821027" cy="4500880"/>
          </a:xfrm>
        </p:spPr>
        <p:txBody>
          <a:bodyPr/>
          <a:lstStyle/>
          <a:p>
            <a:pPr marL="0" indent="0">
              <a:buNone/>
            </a:pPr>
            <a:r>
              <a:rPr lang="hr-H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BURSA SYNOVIALIS MUSCULI INFRASPINATI SUBTENDINEA </a:t>
            </a:r>
          </a:p>
          <a:p>
            <a:pPr marL="0" indent="0">
              <a:buNone/>
            </a:pP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INFRASPINATUS, 3 – POTKRALJEŽNIČKI</a:t>
            </a:r>
          </a:p>
          <a:p>
            <a:pPr marL="0" indent="0">
              <a:buNone/>
            </a:pP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SUBTENDINEUS, 3 - PODTETIVNI</a:t>
            </a:r>
          </a:p>
          <a:p>
            <a:pPr marL="0" indent="0">
              <a:buNone/>
            </a:pP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sz="32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podtetivna</a:t>
            </a:r>
            <a:r>
              <a:rPr lang="hr-H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sluzna vrećica </a:t>
            </a:r>
            <a:r>
              <a:rPr lang="hr-HR" sz="32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potkralješničkog</a:t>
            </a:r>
            <a:r>
              <a:rPr lang="hr-H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mišića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65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BDECB-30B8-5AF5-6CC3-A5C821F5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18517"/>
            <a:ext cx="10059026" cy="4745963"/>
          </a:xfrm>
        </p:spPr>
        <p:txBody>
          <a:bodyPr>
            <a:normAutofit/>
          </a:bodyPr>
          <a:lstStyle/>
          <a:p>
            <a:r>
              <a:rPr lang="hr-HR" sz="6600" b="1" dirty="0"/>
              <a:t>ŠESTEROČLANA TVORBA MEDICINSKOG NAZIVLJA</a:t>
            </a:r>
          </a:p>
        </p:txBody>
      </p:sp>
    </p:spTree>
    <p:extLst>
      <p:ext uri="{BB962C8B-B14F-4D97-AF65-F5344CB8AC3E}">
        <p14:creationId xmlns:p14="http://schemas.microsoft.com/office/powerpoint/2010/main" val="223192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B96D78-1DBB-352F-A95A-748F9B571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782320"/>
            <a:ext cx="11369040" cy="5394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MUSCULUS ABDUCTOR DIGITI MINIMI MANUS BREVIS</a:t>
            </a:r>
          </a:p>
          <a:p>
            <a:pPr marL="0" indent="0"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ABDUCTOR, -ORIS, M. - ODMICAČ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kratki mišić </a:t>
            </a:r>
            <a:r>
              <a:rPr lang="hr-HR" sz="32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odmicač</a:t>
            </a:r>
            <a:r>
              <a:rPr lang="hr-H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malog prsta ruke</a:t>
            </a:r>
          </a:p>
          <a:p>
            <a:pPr marL="0" indent="0">
              <a:buNone/>
            </a:pPr>
            <a:r>
              <a:rPr lang="hr-H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BURSA SYNOVIALIS MUSCULI TERETIS MAIORIS SUBTENDINEA</a:t>
            </a:r>
          </a:p>
          <a:p>
            <a:pPr marL="0" indent="0"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TERES, -ETIS - OKRUGAO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sz="32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podtetivna</a:t>
            </a:r>
            <a:r>
              <a:rPr lang="hr-H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SLUZNA vrećica velikog okruglog mišića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48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A70F40A-D18F-4F05-A106-6D2CB24D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3D8BDD-0B28-014B-7B1B-0DA42462A3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29153" b="14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322180F-942D-6116-9B35-000F69E8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 err="1"/>
              <a:t>Tročlana</a:t>
            </a:r>
            <a:r>
              <a:rPr lang="en-US" sz="6000" b="1" dirty="0"/>
              <a:t> </a:t>
            </a:r>
            <a:r>
              <a:rPr lang="en-US" sz="6000" b="1" dirty="0" err="1"/>
              <a:t>tvorba</a:t>
            </a:r>
            <a:r>
              <a:rPr lang="en-US" sz="6000" b="1" dirty="0"/>
              <a:t> </a:t>
            </a:r>
            <a:r>
              <a:rPr lang="en-US" sz="6000" b="1" dirty="0" err="1"/>
              <a:t>medicinskog</a:t>
            </a:r>
            <a:r>
              <a:rPr lang="en-US" sz="6000" b="1" dirty="0"/>
              <a:t> </a:t>
            </a:r>
            <a:r>
              <a:rPr lang="en-US" sz="6000" b="1" dirty="0" err="1"/>
              <a:t>nazivlja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818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82F61A-D7AA-9267-EF33-029A8DB1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558800"/>
            <a:ext cx="10495281" cy="616712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MUSCULUS ERECTOR SPINAE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ERECTOR, -ORIS, M. -podizač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-HR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mišić podizač kralježnice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CRISTA MUSCULI  SUPINATORIS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CRISTA, -AE, F. – izbočina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SUPINATOR, -ORIS, M. - obrtač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-HR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izbočina mišića obrtača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 NUCHAE INFERIOR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LINEA, -AE, F. – linija, crta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NUCHA, -AE, F. - potiljak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-HR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donja crta potiljka</a:t>
            </a:r>
          </a:p>
          <a:p>
            <a:pPr marL="0" indent="0">
              <a:lnSpc>
                <a:spcPct val="100000"/>
              </a:lnSpc>
              <a:buNone/>
            </a:pP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9968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ADF787-7A90-A24C-70B3-E8F0D979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375920"/>
            <a:ext cx="10993747" cy="613663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FORAMEN VENAE CAVAE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FORAMEN, -INIS, N. – otvor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CAVUS, 3 - šupalj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-HR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otvor šuplje vene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MUSCULUS LONGUS COLLI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-HR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dugi vratni mišić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MUSCULUS PALMARIS BREVIS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PALMARIS, -E – </a:t>
            </a:r>
            <a:r>
              <a:rPr lang="hr-HR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podlanični</a:t>
            </a:r>
            <a:endParaRPr lang="hr-HR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BREVIS, -E - kratak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-HR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kratki </a:t>
            </a:r>
            <a:r>
              <a:rPr lang="hr-HR" sz="3200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podlanični</a:t>
            </a:r>
            <a:r>
              <a:rPr lang="hr-HR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mišić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74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5372652-F4E6-18D4-2CC7-7002E4CD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320" y="618517"/>
            <a:ext cx="9987906" cy="4420843"/>
          </a:xfrm>
        </p:spPr>
        <p:txBody>
          <a:bodyPr>
            <a:normAutofit/>
          </a:bodyPr>
          <a:lstStyle/>
          <a:p>
            <a:r>
              <a:rPr lang="hr-HR" sz="6600" b="1" dirty="0"/>
              <a:t>Četveročlana tvorba</a:t>
            </a:r>
            <a:br>
              <a:rPr lang="hr-HR" sz="6600" b="1" dirty="0"/>
            </a:br>
            <a:r>
              <a:rPr lang="hr-HR" sz="6600" b="1" dirty="0"/>
              <a:t>MEDICINSKOG NAZIVLJA</a:t>
            </a:r>
          </a:p>
        </p:txBody>
      </p:sp>
    </p:spTree>
    <p:extLst>
      <p:ext uri="{BB962C8B-B14F-4D97-AF65-F5344CB8AC3E}">
        <p14:creationId xmlns:p14="http://schemas.microsoft.com/office/powerpoint/2010/main" val="390898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67E1BE-0118-7E83-8C9E-9D93BBEEA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44" y="294640"/>
            <a:ext cx="10979912" cy="62687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MUSCULUS DEPRESSOR ANGULI ORIS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DEPRESSOR, -ORIS, M. – </a:t>
            </a:r>
            <a:r>
              <a:rPr lang="hr-HR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potiskivač</a:t>
            </a:r>
            <a:endParaRPr lang="hr-H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ANGULUS, -I, M. - kut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sz="2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mišić </a:t>
            </a:r>
            <a:r>
              <a:rPr lang="hr-HR" sz="28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potiskivač</a:t>
            </a:r>
            <a:r>
              <a:rPr lang="hr-HR" sz="2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kuta usana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MUSCULUS FLEXOR DIGITORUM BREVIS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FLEXOR, -ORIS, M. -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pregibač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sz="2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kratki mišić </a:t>
            </a:r>
            <a:r>
              <a:rPr lang="hr-HR" sz="28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pregibač</a:t>
            </a:r>
            <a:r>
              <a:rPr lang="hr-HR" sz="2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prstiju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ARCUS TENDINEUS MUSCULI SOLEI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MUSCULUS SOLEUS – mišić lista (noge)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TENDINEUS, 3 – tetivni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sz="2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tetivni luk lisnog mišića</a:t>
            </a:r>
          </a:p>
          <a:p>
            <a:pPr>
              <a:lnSpc>
                <a:spcPct val="100000"/>
              </a:lnSpc>
            </a:pP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37453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3D197C-C7D8-DCF8-DC70-FE97F78D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294640"/>
            <a:ext cx="10902307" cy="6278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MUSCULUS DEPRESSOR LABII INFERIORIS</a:t>
            </a:r>
          </a:p>
          <a:p>
            <a:pPr marL="0" indent="0"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DEPRESSOR, -ORIS, M. - </a:t>
            </a:r>
            <a:r>
              <a:rPr lang="hr-HR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potiskivač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mišić </a:t>
            </a:r>
            <a:r>
              <a:rPr lang="hr-HR" sz="32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potiskivač</a:t>
            </a:r>
            <a:r>
              <a:rPr lang="hr-H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donje usnice</a:t>
            </a:r>
          </a:p>
          <a:p>
            <a:pPr marL="0" indent="0">
              <a:buNone/>
            </a:pPr>
            <a:endParaRPr lang="hr-HR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r-H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ACIES ARTICULARIS ACROMIALIS CLAVICULAE</a:t>
            </a:r>
          </a:p>
          <a:p>
            <a:pPr marL="0" indent="0">
              <a:buNone/>
            </a:pP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FACIES, -EI, F. – ploha</a:t>
            </a:r>
          </a:p>
          <a:p>
            <a:pPr marL="0" indent="0">
              <a:buNone/>
            </a:pPr>
            <a:r>
              <a:rPr lang="hr-HR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Articularis</a:t>
            </a: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-e – ZGLOBNI</a:t>
            </a:r>
          </a:p>
          <a:p>
            <a:pPr marL="0" indent="0">
              <a:buNone/>
            </a:pP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ACROMIALIS, -E – KOJI PRIPADA VRHU</a:t>
            </a:r>
          </a:p>
          <a:p>
            <a:pPr marL="0" indent="0">
              <a:buNone/>
            </a:pP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zglobna ploha vrha ključne kosti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043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936A81-745F-9D27-469F-CA8982535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640081"/>
            <a:ext cx="10313027" cy="5151120"/>
          </a:xfrm>
        </p:spPr>
        <p:txBody>
          <a:bodyPr/>
          <a:lstStyle/>
          <a:p>
            <a:pPr marL="0" indent="0">
              <a:buNone/>
            </a:pPr>
            <a:r>
              <a:rPr lang="hr-H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BURSA SYNOVIALIS INFRAPATELLARIS PROFUNDA </a:t>
            </a:r>
          </a:p>
          <a:p>
            <a:pPr marL="0" indent="0"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BURSA, -AE, F. VREĆICA</a:t>
            </a:r>
          </a:p>
          <a:p>
            <a:pPr marL="0" indent="0"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SYNOVIALIS, -E –  SLUZNI</a:t>
            </a:r>
          </a:p>
          <a:p>
            <a:pPr marL="0" indent="0"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INFRAPATELLARIS, -E – PODČAŠIČAN</a:t>
            </a:r>
          </a:p>
          <a:p>
            <a:pPr marL="0" indent="0">
              <a:buNone/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PROFUNDUS, 3 - DUBOK</a:t>
            </a:r>
          </a:p>
          <a:p>
            <a:pPr marL="0" indent="0">
              <a:buNone/>
            </a:pP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duboka sluzna </a:t>
            </a:r>
            <a:r>
              <a:rPr lang="hr-HR" sz="32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podčašićna</a:t>
            </a:r>
            <a:r>
              <a:rPr lang="hr-H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vrećica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1308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C5F78F-20C7-1B31-8165-E61B88E0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40" y="618517"/>
            <a:ext cx="10323186" cy="4217643"/>
          </a:xfrm>
        </p:spPr>
        <p:txBody>
          <a:bodyPr>
            <a:normAutofit/>
          </a:bodyPr>
          <a:lstStyle/>
          <a:p>
            <a:r>
              <a:rPr lang="hr-HR" sz="6000" b="1" dirty="0"/>
              <a:t>PETEROČLANA TVORBA MEDICINSKOG NAZIVLJA</a:t>
            </a:r>
          </a:p>
        </p:txBody>
      </p:sp>
    </p:spTree>
    <p:extLst>
      <p:ext uri="{BB962C8B-B14F-4D97-AF65-F5344CB8AC3E}">
        <p14:creationId xmlns:p14="http://schemas.microsoft.com/office/powerpoint/2010/main" val="2297654455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94</TotalTime>
  <Words>384</Words>
  <Application>Microsoft Office PowerPoint</Application>
  <PresentationFormat>Široki zaslon</PresentationFormat>
  <Paragraphs>69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Kapljica</vt:lpstr>
      <vt:lpstr>Pregled tvorbe višečlanog medicinskog nazivlja</vt:lpstr>
      <vt:lpstr>Tročlana tvorba medicinskog nazivlja</vt:lpstr>
      <vt:lpstr>PowerPoint prezentacija</vt:lpstr>
      <vt:lpstr>PowerPoint prezentacija</vt:lpstr>
      <vt:lpstr>Četveročlana tvorba MEDICINSKOG NAZIVLJA</vt:lpstr>
      <vt:lpstr>PowerPoint prezentacija</vt:lpstr>
      <vt:lpstr>PowerPoint prezentacija</vt:lpstr>
      <vt:lpstr>PowerPoint prezentacija</vt:lpstr>
      <vt:lpstr>PETEROČLANA TVORBA MEDICINSKOG NAZIVLJA</vt:lpstr>
      <vt:lpstr>Peteročlana tvorba</vt:lpstr>
      <vt:lpstr>PowerPoint prezentacija</vt:lpstr>
      <vt:lpstr>ŠESTEROČLANA TVORBA MEDICINSKOG NAZIVLJA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Pregled tvorbe višečlanog medicinskog nazivlja</dc:title>
  <dc:creator>deana.radovcic@gmail.com</dc:creator>
  <cp:lastModifiedBy>deana.radovcic@gmail.com</cp:lastModifiedBy>
  <cp:revision>7</cp:revision>
  <dcterms:created xsi:type="dcterms:W3CDTF">2023-12-01T07:02:06Z</dcterms:created>
  <dcterms:modified xsi:type="dcterms:W3CDTF">2024-12-06T10:55:40Z</dcterms:modified>
</cp:coreProperties>
</file>