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Play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slajd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okomiti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komiti naslov i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sekcij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poredba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 opis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 opiso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524000" y="384176"/>
            <a:ext cx="9144000" cy="384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hr-HR"/>
              <a:t>Erasmus+ Setubal</a:t>
            </a:r>
            <a:br>
              <a:rPr lang="hr-HR"/>
            </a:br>
            <a:r>
              <a:rPr lang="hr-HR" sz="2000"/>
              <a:t>8.12.-22.12.2024.</a:t>
            </a:r>
            <a:br>
              <a:rPr lang="hr-HR"/>
            </a:br>
            <a:br>
              <a:rPr lang="hr-HR"/>
            </a:br>
            <a:endParaRPr/>
          </a:p>
        </p:txBody>
      </p:sp>
      <p:pic>
        <p:nvPicPr>
          <p:cNvPr id="85" name="Google Shape;85;p13" descr="Slika na kojoj se prikazuje simbol, logotip, Font, električno plava&#10;&#10;Opis je automatski generir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066" y="4554537"/>
            <a:ext cx="2819400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Slika na kojoj se prikazuje Font, grafika, tekst, ukrasni isječci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533" y="4554537"/>
            <a:ext cx="3451879" cy="151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Slika na kojoj se prikazuje tekst, crtež, grafika, Font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7262" y="4225924"/>
            <a:ext cx="2657475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2" descr="Slika na kojoj se prikazuje u dvorani, umjetničko djelo, hrana, stol&#10;&#10;Opis je automatski generiran"/>
          <p:cNvPicPr preferRelativeResize="0"/>
          <p:nvPr/>
        </p:nvPicPr>
        <p:blipFill rotWithShape="1">
          <a:blip r:embed="rId3">
            <a:alphaModFix/>
          </a:blip>
          <a:srcRect t="33477" r="1" b="40758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 extrusionOk="0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73" name="Google Shape;173;p22" descr="Slika na kojoj se prikazuje u dvorani, odijevanje, stroj, usluga&#10;&#10;Opis je automatski generiran"/>
          <p:cNvPicPr preferRelativeResize="0"/>
          <p:nvPr/>
        </p:nvPicPr>
        <p:blipFill rotWithShape="1">
          <a:blip r:embed="rId4">
            <a:alphaModFix/>
          </a:blip>
          <a:srcRect t="19862" r="-1" b="16064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 extrusionOk="0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74" name="Google Shape;174;p22" descr="Slika na kojoj se prikazuje u dvorani, zid, pod, namještaj&#10;&#10;Opis je automatski generiran"/>
          <p:cNvPicPr preferRelativeResize="0"/>
          <p:nvPr/>
        </p:nvPicPr>
        <p:blipFill rotWithShape="1">
          <a:blip r:embed="rId5">
            <a:alphaModFix/>
          </a:blip>
          <a:srcRect t="41772" r="2" b="30345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 extrusionOk="0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OSTALI RADNI DANI</a:t>
            </a:r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1"/>
          </p:nvPr>
        </p:nvSpPr>
        <p:spPr>
          <a:xfrm>
            <a:off x="6343650" y="5638800"/>
            <a:ext cx="5505814" cy="64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LABORATORIJSKI TEHNIČARI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/>
              <a:t>OSTALI RADNI DANI</a:t>
            </a: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MEDICINSKA SESTRA/TEHNIČAR </a:t>
            </a:r>
            <a:endParaRPr/>
          </a:p>
        </p:txBody>
      </p:sp>
      <p:pic>
        <p:nvPicPr>
          <p:cNvPr id="183" name="Google Shape;183;p23" descr="Slika na kojoj se prikazuje odijevanje, osoba, Ljudsko lice, u dvorani&#10;&#10;Opis je automatski generir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1160" y="758157"/>
            <a:ext cx="3268592" cy="581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 descr="Slika na kojoj se prikazuje osoba, tekst, Ljudsko lice, u dvorani&#10;&#10;Opis je automatski generiran"/>
          <p:cNvPicPr preferRelativeResize="0"/>
          <p:nvPr/>
        </p:nvPicPr>
        <p:blipFill rotWithShape="1">
          <a:blip r:embed="rId4">
            <a:alphaModFix/>
          </a:blip>
          <a:srcRect t="15725" b="22003"/>
          <a:stretch/>
        </p:blipFill>
        <p:spPr>
          <a:xfrm>
            <a:off x="504947" y="2989093"/>
            <a:ext cx="4311669" cy="357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 descr="Slika na kojoj se prikazuje odijevanje, osoba, Ljudsko lice, Medicinska oprema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4630196" y="2936010"/>
            <a:ext cx="4157384" cy="3118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hr-HR" sz="5400"/>
              <a:t>IZLETI</a:t>
            </a:r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body" idx="1"/>
          </p:nvPr>
        </p:nvSpPr>
        <p:spPr>
          <a:xfrm>
            <a:off x="640080" y="5650992"/>
            <a:ext cx="1090879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 sz="2400"/>
              <a:t>SINTRA</a:t>
            </a:r>
            <a:endParaRPr/>
          </a:p>
        </p:txBody>
      </p:sp>
      <p:pic>
        <p:nvPicPr>
          <p:cNvPr id="193" name="Google Shape;193;p24" descr="Slika na kojoj se prikazuje spilja, vanjski, osoba, kamen&#10;&#10;Opis je automatski generiran"/>
          <p:cNvPicPr preferRelativeResize="0"/>
          <p:nvPr/>
        </p:nvPicPr>
        <p:blipFill rotWithShape="1">
          <a:blip r:embed="rId3">
            <a:alphaModFix/>
          </a:blip>
          <a:srcRect t="11236" r="11155" b="5802"/>
          <a:stretch/>
        </p:blipFill>
        <p:spPr>
          <a:xfrm>
            <a:off x="198134" y="304130"/>
            <a:ext cx="2832070" cy="377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 descr="Slika na kojoj se prikazuje vanjski, spilja, rupa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8939" y="304131"/>
            <a:ext cx="2832069" cy="377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 descr="Slika na kojoj se prikazuje odijevanje, vanjski, osoba, nebo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0993" y="304131"/>
            <a:ext cx="2832069" cy="377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 descr="Slika na kojoj se prikazuje vanjski, nebo, oblak, biljka&#10;&#10;Opis je automatski generira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61797" y="304130"/>
            <a:ext cx="2832069" cy="377609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/>
          <p:nvPr/>
        </p:nvSpPr>
        <p:spPr>
          <a:xfrm>
            <a:off x="3810000" y="5575131"/>
            <a:ext cx="4572000" cy="18288"/>
          </a:xfrm>
          <a:custGeom>
            <a:avLst/>
            <a:gdLst/>
            <a:ahLst/>
            <a:cxnLst/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5" descr="Slika na kojoj se prikazuje nebo, vanjski, zgrada, grad&#10;&#10;Opis je automatski generiran"/>
          <p:cNvPicPr preferRelativeResize="0"/>
          <p:nvPr/>
        </p:nvPicPr>
        <p:blipFill rotWithShape="1">
          <a:blip r:embed="rId3">
            <a:alphaModFix/>
          </a:blip>
          <a:srcRect t="744" r="-4" b="14828"/>
          <a:stretch/>
        </p:blipFill>
        <p:spPr>
          <a:xfrm>
            <a:off x="20" y="10"/>
            <a:ext cx="3728839" cy="419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 descr="Slika na kojoj se prikazuje odijevanje, božićno drvce, nebo, obuća&#10;&#10;Opis je automatski generiran"/>
          <p:cNvPicPr preferRelativeResize="0"/>
          <p:nvPr/>
        </p:nvPicPr>
        <p:blipFill rotWithShape="1">
          <a:blip r:embed="rId4">
            <a:alphaModFix/>
          </a:blip>
          <a:srcRect t="9195" r="3" b="5422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 extrusionOk="0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05" name="Google Shape;205;p25" descr="Slika na kojoj se prikazuje zgrada, odijevanje, nebo, čovjek&#10;&#10;Opis je automatski generiran"/>
          <p:cNvPicPr preferRelativeResize="0"/>
          <p:nvPr/>
        </p:nvPicPr>
        <p:blipFill rotWithShape="1">
          <a:blip r:embed="rId5">
            <a:alphaModFix/>
          </a:blip>
          <a:srcRect t="26708" r="-1" b="9217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 extrusionOk="0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06" name="Google Shape;206;p25" descr="Slika na kojoj se prikazuje stoka, u dvorani, sisavac, krava&#10;&#10;Opis je automatski generiran"/>
          <p:cNvPicPr preferRelativeResize="0"/>
          <p:nvPr/>
        </p:nvPicPr>
        <p:blipFill rotWithShape="1">
          <a:blip r:embed="rId6">
            <a:alphaModFix/>
          </a:blip>
          <a:srcRect t="37868" r="-2" b="34044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 extrusionOk="0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7" name="Google Shape;207;p25"/>
          <p:cNvSpPr txBox="1"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IZLETI</a:t>
            </a:r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body" idx="1"/>
          </p:nvPr>
        </p:nvSpPr>
        <p:spPr>
          <a:xfrm>
            <a:off x="6343650" y="5709565"/>
            <a:ext cx="5395975" cy="64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LISABON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/>
              <a:t>IZLETI</a:t>
            </a:r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LISABON</a:t>
            </a:r>
            <a:endParaRPr/>
          </a:p>
        </p:txBody>
      </p:sp>
      <p:pic>
        <p:nvPicPr>
          <p:cNvPr id="215" name="Google Shape;215;p26" descr="Slika na kojoj se prikazuje odijevanje, vanjski, maskota, obuća&#10;&#10;Opis je automatski generir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509" y="610428"/>
            <a:ext cx="4293368" cy="572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 descr="Slika na kojoj se prikazuje zgrada, vanjski, prozor, nebo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723" y="1416251"/>
            <a:ext cx="3689001" cy="49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 descr="Slika na kojoj se prikazuje svetišta, svetište, zaslon, kip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2481936"/>
            <a:ext cx="2889738" cy="3852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-1" y="4561426"/>
            <a:ext cx="8157613" cy="229657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22300" dist="101600" sx="97000" sy="97000" algn="l" rotWithShape="0">
              <a:srgbClr val="000000">
                <a:alpha val="2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758952" y="4931411"/>
            <a:ext cx="6610370" cy="155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hr-HR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SLOBODNO VRIJEME</a:t>
            </a:r>
            <a:endParaRPr/>
          </a:p>
        </p:txBody>
      </p:sp>
      <p:pic>
        <p:nvPicPr>
          <p:cNvPr id="225" name="Google Shape;225;p27" descr="Slika na kojoj se prikazuje odijevanje, osoba, nebo, obuća&#10;&#10;Opis je automatski generiran"/>
          <p:cNvPicPr preferRelativeResize="0"/>
          <p:nvPr/>
        </p:nvPicPr>
        <p:blipFill rotWithShape="1">
          <a:blip r:embed="rId3">
            <a:alphaModFix/>
          </a:blip>
          <a:srcRect t="8821" r="3" b="7076"/>
          <a:stretch/>
        </p:blipFill>
        <p:spPr>
          <a:xfrm>
            <a:off x="-2" y="10"/>
            <a:ext cx="4067572" cy="456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 descr="Slika na kojoj se prikazuje odijevanje, obuća, osoba, Ljudsko lice&#10;&#10;Opis je automatski generiran"/>
          <p:cNvPicPr preferRelativeResize="0"/>
          <p:nvPr/>
        </p:nvPicPr>
        <p:blipFill rotWithShape="1">
          <a:blip r:embed="rId4">
            <a:alphaModFix/>
          </a:blip>
          <a:srcRect t="10888" r="-3" b="5380"/>
          <a:stretch/>
        </p:blipFill>
        <p:spPr>
          <a:xfrm>
            <a:off x="4067570" y="10"/>
            <a:ext cx="4085829" cy="456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 descr="Slika na kojoj se prikazuje desert, pečena hrana, jesti grickalice, krafna&#10;&#10;Opis je automatski generiran"/>
          <p:cNvPicPr preferRelativeResize="0"/>
          <p:nvPr/>
        </p:nvPicPr>
        <p:blipFill rotWithShape="1">
          <a:blip r:embed="rId5">
            <a:alphaModFix/>
          </a:blip>
          <a:srcRect t="9280" b="6010"/>
          <a:stretch/>
        </p:blipFill>
        <p:spPr>
          <a:xfrm>
            <a:off x="8153399" y="10"/>
            <a:ext cx="4038600" cy="4561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8" descr="Slika na kojoj se prikazuje osoba, Ljudsko lice, selfi, Čelo&#10;&#10;Opis je automatski generiran"/>
          <p:cNvPicPr preferRelativeResize="0"/>
          <p:nvPr/>
        </p:nvPicPr>
        <p:blipFill rotWithShape="1">
          <a:blip r:embed="rId3">
            <a:alphaModFix/>
          </a:blip>
          <a:srcRect l="4399" r="2149" b="-2"/>
          <a:stretch/>
        </p:blipFill>
        <p:spPr>
          <a:xfrm rot="5400000">
            <a:off x="-306592" y="1701979"/>
            <a:ext cx="5751713" cy="346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 descr="Slika na kojoj se prikazuje Ljudsko lice, osoba, odijevanje, čovjek&#10;&#10;Opis je automatski generiran"/>
          <p:cNvPicPr preferRelativeResize="0"/>
          <p:nvPr/>
        </p:nvPicPr>
        <p:blipFill rotWithShape="1">
          <a:blip r:embed="rId4">
            <a:alphaModFix/>
          </a:blip>
          <a:srcRect l="7807" r="15806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 descr="Slika na kojoj se prikazuje osoba, odijevanje, traper, vanjski&#10;&#10;Opis je automatski generiran"/>
          <p:cNvPicPr preferRelativeResize="0"/>
          <p:nvPr/>
        </p:nvPicPr>
        <p:blipFill rotWithShape="1">
          <a:blip r:embed="rId5">
            <a:alphaModFix/>
          </a:blip>
          <a:srcRect l="6703" r="13552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/>
              <a:t>POVRATAK</a:t>
            </a:r>
            <a:endParaRPr/>
          </a:p>
        </p:txBody>
      </p:sp>
      <p:pic>
        <p:nvPicPr>
          <p:cNvPr id="241" name="Google Shape;241;p29"/>
          <p:cNvPicPr preferRelativeResize="0"/>
          <p:nvPr/>
        </p:nvPicPr>
        <p:blipFill rotWithShape="1">
          <a:blip r:embed="rId3">
            <a:alphaModFix/>
          </a:blip>
          <a:srcRect r="5033" b="11496"/>
          <a:stretch/>
        </p:blipFill>
        <p:spPr>
          <a:xfrm>
            <a:off x="838200" y="1476825"/>
            <a:ext cx="6453524" cy="451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9"/>
          <p:cNvPicPr preferRelativeResize="0"/>
          <p:nvPr/>
        </p:nvPicPr>
        <p:blipFill rotWithShape="1">
          <a:blip r:embed="rId4">
            <a:alphaModFix/>
          </a:blip>
          <a:srcRect t="16604"/>
          <a:stretch/>
        </p:blipFill>
        <p:spPr>
          <a:xfrm>
            <a:off x="7594600" y="4026425"/>
            <a:ext cx="4006900" cy="25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9"/>
          <p:cNvPicPr preferRelativeResize="0"/>
          <p:nvPr/>
        </p:nvPicPr>
        <p:blipFill rotWithShape="1">
          <a:blip r:embed="rId5">
            <a:alphaModFix/>
          </a:blip>
          <a:srcRect t="11624" b="9672"/>
          <a:stretch/>
        </p:blipFill>
        <p:spPr>
          <a:xfrm>
            <a:off x="7594600" y="248075"/>
            <a:ext cx="3382925" cy="355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838200" y="492935"/>
            <a:ext cx="10515600" cy="5752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Naziv projekta: Vještine za zdraviji svijet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Program: Erasmus +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Tip aktivnosti: Akreditacija za individualne programe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Trajanje projekta: lipanj 2024</a:t>
            </a:r>
            <a:r>
              <a:rPr lang="hr-HR"/>
              <a:t>.- kolovoz 2025. 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Broj projekta: 2023-1-HR01-KA120-VET-000188597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Vrijednost projekta: 49 441€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Nositelj projekta: Medicinska škola, Šibenik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Partneri u projektu:/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Voditeljica projekta: Aleksandra </a:t>
            </a:r>
            <a:r>
              <a:rPr lang="hr-HR" dirty="0" err="1"/>
              <a:t>Acalin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hr-HR" dirty="0"/>
              <a:t>Koordinator projekta: Snežana Žaja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/>
              <a:t>POLAZAK</a:t>
            </a:r>
            <a:endParaRPr/>
          </a:p>
        </p:txBody>
      </p:sp>
      <p:pic>
        <p:nvPicPr>
          <p:cNvPr id="98" name="Google Shape;98;p15" descr="Slika na kojoj se prikazuje osoba, odijevanje, nebo, avion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294084" y="2220214"/>
            <a:ext cx="4352925" cy="326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 descr="Slika na kojoj se prikazuje osoba, odijevanje, obuća, Ljudsko lice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834155" y="1892242"/>
            <a:ext cx="4727749" cy="354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 descr="Slika na kojoj se prikazuje odijevanje, obuća, ljudi, osoba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6319" y="2268954"/>
            <a:ext cx="4035378" cy="3026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hr-HR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SMJEŠTAJ</a:t>
            </a:r>
            <a:endParaRPr/>
          </a:p>
        </p:txBody>
      </p:sp>
      <p:pic>
        <p:nvPicPr>
          <p:cNvPr id="107" name="Google Shape;107;p16" descr="Slika na kojoj se prikazuje zid, zgrada, u dvorani, drvo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0212" r="40081" b="3"/>
          <a:stretch/>
        </p:blipFill>
        <p:spPr>
          <a:xfrm rot="5400000">
            <a:off x="1211145" y="-571775"/>
            <a:ext cx="2010551" cy="379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 descr="Slika na kojoj se prikazuje zid, u dvorani, strop, sudoper&#10;&#10;Opis je automatski generiran"/>
          <p:cNvPicPr preferRelativeResize="0"/>
          <p:nvPr/>
        </p:nvPicPr>
        <p:blipFill rotWithShape="1">
          <a:blip r:embed="rId4">
            <a:alphaModFix/>
          </a:blip>
          <a:srcRect r="18716" b="1"/>
          <a:stretch/>
        </p:blipFill>
        <p:spPr>
          <a:xfrm rot="5400000">
            <a:off x="4043623" y="480657"/>
            <a:ext cx="4111323" cy="37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 descr="Slika na kojoj se prikazuje trava, biljka, prozor, vanjski&#10;&#10;Opis je automatski generiran"/>
          <p:cNvPicPr preferRelativeResize="0"/>
          <p:nvPr/>
        </p:nvPicPr>
        <p:blipFill rotWithShape="1">
          <a:blip r:embed="rId5">
            <a:alphaModFix/>
          </a:blip>
          <a:srcRect l="12757" r="47541"/>
          <a:stretch/>
        </p:blipFill>
        <p:spPr>
          <a:xfrm rot="5400000">
            <a:off x="8979892" y="-571983"/>
            <a:ext cx="2010552" cy="379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 descr="Slika na kojoj se prikazuje zid, u dvorani, sudoper, kupaonica&#10;&#10;Opis je automatski generiran"/>
          <p:cNvPicPr preferRelativeResize="0"/>
          <p:nvPr/>
        </p:nvPicPr>
        <p:blipFill rotWithShape="1">
          <a:blip r:embed="rId6">
            <a:alphaModFix/>
          </a:blip>
          <a:srcRect l="21906" r="38293" b="-2"/>
          <a:stretch/>
        </p:blipFill>
        <p:spPr>
          <a:xfrm rot="5400000">
            <a:off x="1208112" y="1531619"/>
            <a:ext cx="2013804" cy="379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 descr="Slika na kojoj se prikazuje u dvorani, zid, strop, namještaj&#10;&#10;Opis je automatski generiran"/>
          <p:cNvPicPr preferRelativeResize="0"/>
          <p:nvPr/>
        </p:nvPicPr>
        <p:blipFill rotWithShape="1">
          <a:blip r:embed="rId7">
            <a:alphaModFix/>
          </a:blip>
          <a:srcRect l="16655" r="43832"/>
          <a:stretch/>
        </p:blipFill>
        <p:spPr>
          <a:xfrm rot="5400000">
            <a:off x="8981470" y="1533187"/>
            <a:ext cx="2000947" cy="379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 descr="Slika na kojoj se prikazuje kuća, zid, u dvorani, zgrada&#10;&#10;Opis je automatski generiran"/>
          <p:cNvPicPr preferRelativeResize="0"/>
          <p:nvPr/>
        </p:nvPicPr>
        <p:blipFill rotWithShape="1">
          <a:blip r:embed="rId8">
            <a:alphaModFix/>
          </a:blip>
          <a:srcRect l="27235" r="33027" b="-2"/>
          <a:stretch/>
        </p:blipFill>
        <p:spPr>
          <a:xfrm rot="5400000">
            <a:off x="1209738" y="3633611"/>
            <a:ext cx="2010551" cy="3794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6"/>
          <p:cNvCxnSpPr/>
          <p:nvPr/>
        </p:nvCxnSpPr>
        <p:spPr>
          <a:xfrm>
            <a:off x="4719934" y="5694097"/>
            <a:ext cx="5486400" cy="0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 descr="Slika na kojoj se prikazuje vanjski, nebo, obuća, odijevanje&#10;&#10;Opis je automatski generiran"/>
          <p:cNvPicPr preferRelativeResize="0"/>
          <p:nvPr/>
        </p:nvPicPr>
        <p:blipFill rotWithShape="1">
          <a:blip r:embed="rId3">
            <a:alphaModFix/>
          </a:blip>
          <a:srcRect t="22673" r="-1" b="45655"/>
          <a:stretch/>
        </p:blipFill>
        <p:spPr>
          <a:xfrm>
            <a:off x="462343" y="453918"/>
            <a:ext cx="4425623" cy="186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 descr="Slika na kojoj se prikazuje odijevanje, nebo, obuća, osoba&#10;&#10;Opis je automatski generiran"/>
          <p:cNvPicPr preferRelativeResize="0"/>
          <p:nvPr/>
        </p:nvPicPr>
        <p:blipFill rotWithShape="1">
          <a:blip r:embed="rId4">
            <a:alphaModFix/>
          </a:blip>
          <a:srcRect t="26104" r="-1" b="7493"/>
          <a:stretch/>
        </p:blipFill>
        <p:spPr>
          <a:xfrm>
            <a:off x="455134" y="2482591"/>
            <a:ext cx="4425623" cy="391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 descr="Slika na kojoj se prikazuje odijevanje, zgrada, u dvorani, zid&#10;&#10;Opis je automatski generiran"/>
          <p:cNvPicPr preferRelativeResize="0"/>
          <p:nvPr/>
        </p:nvPicPr>
        <p:blipFill rotWithShape="1">
          <a:blip r:embed="rId5">
            <a:alphaModFix/>
          </a:blip>
          <a:srcRect t="27567" r="5" b="4"/>
          <a:stretch/>
        </p:blipFill>
        <p:spPr>
          <a:xfrm rot="5400000">
            <a:off x="4144738" y="1350118"/>
            <a:ext cx="3918209" cy="212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513E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7578164" y="717176"/>
            <a:ext cx="3890683" cy="207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"/>
              <a:buNone/>
            </a:pPr>
            <a:r>
              <a:rPr lang="hr-HR" sz="48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OBILAZAK SETUBALA</a:t>
            </a:r>
            <a:endParaRPr/>
          </a:p>
        </p:txBody>
      </p:sp>
      <p:pic>
        <p:nvPicPr>
          <p:cNvPr id="123" name="Google Shape;123;p17" descr="Slika na kojoj se prikazuje osoba, odijevanje, vanjski, jakna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 l="14246" r="-6" b="-6"/>
          <a:stretch/>
        </p:blipFill>
        <p:spPr>
          <a:xfrm rot="10800000" flipH="1">
            <a:off x="5035056" y="4533661"/>
            <a:ext cx="2133050" cy="186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descr="Slika na kojoj se prikazuje vanjski, nebo, odijevanje, osoba&#10;&#10;Opis je automatski generiran"/>
          <p:cNvPicPr preferRelativeResize="0"/>
          <p:nvPr/>
        </p:nvPicPr>
        <p:blipFill rotWithShape="1">
          <a:blip r:embed="rId7">
            <a:alphaModFix/>
          </a:blip>
          <a:srcRect t="10944" r="-5" b="23562"/>
          <a:stretch/>
        </p:blipFill>
        <p:spPr>
          <a:xfrm>
            <a:off x="7318437" y="4535267"/>
            <a:ext cx="2136433" cy="186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 descr="Slika na kojoj se prikazuje vanjski, nebo, drvo, pokazati znak&#10;&#10;Opis je automatski generiran"/>
          <p:cNvPicPr preferRelativeResize="0"/>
          <p:nvPr/>
        </p:nvPicPr>
        <p:blipFill rotWithShape="1">
          <a:blip r:embed="rId8">
            <a:alphaModFix/>
          </a:blip>
          <a:srcRect l="8383" r="25789" b="-5"/>
          <a:stretch/>
        </p:blipFill>
        <p:spPr>
          <a:xfrm rot="5400000">
            <a:off x="9739219" y="4405218"/>
            <a:ext cx="1865533" cy="2125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886060" y="487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/>
              <a:t>PRVI RADNI DAN</a:t>
            </a: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838200" y="137431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FARMACEUTSKI TEHNIČARI</a:t>
            </a:r>
            <a:endParaRPr/>
          </a:p>
        </p:txBody>
      </p:sp>
      <p:pic>
        <p:nvPicPr>
          <p:cNvPr id="132" name="Google Shape;132;p18" descr="Slika na kojoj se prikazuje u dvorani, Ulazni uređaj, Računalna tipkovnica, Računalna komponenta&#10;&#10;Opis je automatski generir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9803560" y="404348"/>
            <a:ext cx="1907491" cy="254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 descr="Slika na kojoj se prikazuje tekst, scena, u dvorani, Maloprodaja&#10;&#10;Opis je automatski generiran"/>
          <p:cNvPicPr preferRelativeResize="0"/>
          <p:nvPr/>
        </p:nvPicPr>
        <p:blipFill rotWithShape="1">
          <a:blip r:embed="rId4">
            <a:alphaModFix/>
          </a:blip>
          <a:srcRect r="12373"/>
          <a:stretch/>
        </p:blipFill>
        <p:spPr>
          <a:xfrm>
            <a:off x="6024010" y="3930881"/>
            <a:ext cx="3461634" cy="222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 descr="Slika na kojoj se prikazuje u dvorani, Ljudsko lice, osoba, Medicinska oprema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 flipH="1">
            <a:off x="112403" y="3226941"/>
            <a:ext cx="3643592" cy="218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 descr="Slika na kojoj se prikazuje osoba, Ljudsko lice, odijevanje, u dvorani&#10;&#10;Opis je automatski generira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 flipH="1">
            <a:off x="9337830" y="3626143"/>
            <a:ext cx="2891941" cy="216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 descr="Slika na kojoj se prikazuje osoba, odijevanje, u dvorani&#10;&#10;Opis je automatski generira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2736229" y="3190399"/>
            <a:ext cx="3651128" cy="228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 descr="Slika na kojoj se prikazuje tekst, Maloprodaja, trgovina s namirnicama, u dvorani&#10;&#10;Opis je automatski generira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6075506" y="614855"/>
            <a:ext cx="3482024" cy="2611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/>
              <a:t>PRVI RADNI DAN</a:t>
            </a:r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LABORATORIJSKI TEHNIČARI</a:t>
            </a:r>
            <a:endParaRPr/>
          </a:p>
        </p:txBody>
      </p:sp>
      <p:pic>
        <p:nvPicPr>
          <p:cNvPr id="144" name="Google Shape;144;p19" descr="Slika na kojoj se prikazuje u dvorani, Medicinska oprema, odijevanje, osoba&#10;&#10;Opis je automatski generir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352481" y="616530"/>
            <a:ext cx="3237209" cy="242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 descr="Slika na kojoj se prikazuje osoba, odijevanje, stroj, Tehničar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324504" y="1885150"/>
            <a:ext cx="4170501" cy="312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 rotWithShape="1">
          <a:blip r:embed="rId5">
            <a:alphaModFix/>
          </a:blip>
          <a:srcRect t="19231" b="19120"/>
          <a:stretch/>
        </p:blipFill>
        <p:spPr>
          <a:xfrm>
            <a:off x="838200" y="2370626"/>
            <a:ext cx="3168763" cy="422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 descr="Slika na kojoj se prikazuje u dvorani, računalo, odijevanje, osoba&#10;&#10;Opis je automatski generiran"/>
          <p:cNvPicPr preferRelativeResize="0"/>
          <p:nvPr/>
        </p:nvPicPr>
        <p:blipFill rotWithShape="1">
          <a:blip r:embed="rId6">
            <a:alphaModFix/>
          </a:blip>
          <a:srcRect t="32820" b="32894"/>
          <a:stretch/>
        </p:blipFill>
        <p:spPr>
          <a:xfrm>
            <a:off x="4626856" y="3825648"/>
            <a:ext cx="3736809" cy="2772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/>
              <a:t>PRVI RADNI DAN</a:t>
            </a:r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MEDICINSKA SESTRA / TEHNIČAR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4" name="Google Shape;154;p20" descr="Slika na kojoj se prikazuje osoba, odijevanje, u dvorani, kupaonica&#10;&#10;Opis je automatski generir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8333461" y="3010274"/>
            <a:ext cx="3878977" cy="290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 descr="Slika na kojoj se prikazuje odijevanje, osoba, ljudi, Ljudsko lice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8404" y="2795608"/>
            <a:ext cx="4451419" cy="333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 descr="Slika na kojoj se prikazuje osoba, odijevanje, Ljudsko lice, namještaj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662" y="2525402"/>
            <a:ext cx="2909232" cy="387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r-HR"/>
              <a:t>OSTALI RADNI DANI</a:t>
            </a:r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FARMACEUTSKI TEHNIČARI</a:t>
            </a:r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0682" y="1027906"/>
            <a:ext cx="2852090" cy="507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 descr="Slika na kojoj se prikazuje osoba, Medicinska oprema, zdravstveni sustav, prst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835" y="2500959"/>
            <a:ext cx="5401826" cy="30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 descr="Slika na kojoj se prikazuje tekst, papir, papirnati proizvod, osoba&#10;&#10;Opis je automatski generiran"/>
          <p:cNvPicPr preferRelativeResize="0"/>
          <p:nvPr/>
        </p:nvPicPr>
        <p:blipFill rotWithShape="1">
          <a:blip r:embed="rId5">
            <a:alphaModFix/>
          </a:blip>
          <a:srcRect t="14774"/>
          <a:stretch/>
        </p:blipFill>
        <p:spPr>
          <a:xfrm>
            <a:off x="9392793" y="2609188"/>
            <a:ext cx="2565550" cy="388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 descr="Slika na kojoj se prikazuje u dvorani, tekst, uredska oprema, računalo&#10;&#10;Opis je automatski generiran"/>
          <p:cNvPicPr preferRelativeResize="0"/>
          <p:nvPr/>
        </p:nvPicPr>
        <p:blipFill rotWithShape="1">
          <a:blip r:embed="rId6">
            <a:alphaModFix/>
          </a:blip>
          <a:srcRect t="9661" b="6280"/>
          <a:stretch/>
        </p:blipFill>
        <p:spPr>
          <a:xfrm>
            <a:off x="9647633" y="518466"/>
            <a:ext cx="2055870" cy="1982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Široki zaslon</PresentationFormat>
  <Paragraphs>34</Paragraphs>
  <Slides>17</Slides>
  <Notes>17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Play</vt:lpstr>
      <vt:lpstr>Tema sustava Office</vt:lpstr>
      <vt:lpstr>Erasmus+ Setubal 8.12.-22.12.2024.  </vt:lpstr>
      <vt:lpstr>PowerPoint prezentacija</vt:lpstr>
      <vt:lpstr>POLAZAK</vt:lpstr>
      <vt:lpstr>SMJEŠTAJ</vt:lpstr>
      <vt:lpstr>OBILAZAK SETUBALA</vt:lpstr>
      <vt:lpstr>PRVI RADNI DAN</vt:lpstr>
      <vt:lpstr>PRVI RADNI DAN</vt:lpstr>
      <vt:lpstr>PRVI RADNI DAN</vt:lpstr>
      <vt:lpstr>OSTALI RADNI DANI</vt:lpstr>
      <vt:lpstr>OSTALI RADNI DANI</vt:lpstr>
      <vt:lpstr>OSTALI RADNI DANI</vt:lpstr>
      <vt:lpstr>IZLETI</vt:lpstr>
      <vt:lpstr>IZLETI</vt:lpstr>
      <vt:lpstr>IZLETI</vt:lpstr>
      <vt:lpstr>SLOBODNO VRIJEME</vt:lpstr>
      <vt:lpstr>PowerPoint prezentacija</vt:lpstr>
      <vt:lpstr>POVRATAK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Margareta Skroza</dc:creator>
  <cp:lastModifiedBy>Željka Turčinov Skroza</cp:lastModifiedBy>
  <cp:revision>1</cp:revision>
  <dcterms:modified xsi:type="dcterms:W3CDTF">2025-07-14T11:04:47Z</dcterms:modified>
</cp:coreProperties>
</file>