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9" r:id="rId3"/>
    <p:sldId id="258" r:id="rId4"/>
    <p:sldId id="263" r:id="rId5"/>
    <p:sldId id="269" r:id="rId6"/>
    <p:sldId id="264" r:id="rId7"/>
    <p:sldId id="275" r:id="rId8"/>
    <p:sldId id="276" r:id="rId9"/>
    <p:sldId id="261" r:id="rId10"/>
    <p:sldId id="274" r:id="rId11"/>
    <p:sldId id="270" r:id="rId12"/>
    <p:sldId id="268" r:id="rId13"/>
    <p:sldId id="267" r:id="rId14"/>
    <p:sldId id="277" r:id="rId15"/>
    <p:sldId id="257" r:id="rId16"/>
    <p:sldId id="262" r:id="rId17"/>
    <p:sldId id="272" r:id="rId18"/>
    <p:sldId id="271" r:id="rId19"/>
    <p:sldId id="273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DA869-E631-4CC4-AFEA-D19220EE0A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BBBF83-54EF-4AA2-AFEB-B6BBD4FD2813}">
      <dgm:prSet/>
      <dgm:spPr/>
      <dgm:t>
        <a:bodyPr/>
        <a:lstStyle/>
        <a:p>
          <a:r>
            <a:rPr lang="hr-HR" b="1"/>
            <a:t>Donare </a:t>
          </a:r>
          <a:endParaRPr lang="en-US"/>
        </a:p>
      </dgm:t>
    </dgm:pt>
    <dgm:pt modelId="{25E885B3-611F-4215-90B7-2EC70A3BEADE}" type="parTrans" cxnId="{3DB50942-3AD6-4464-BB73-FE9072268166}">
      <dgm:prSet/>
      <dgm:spPr/>
      <dgm:t>
        <a:bodyPr/>
        <a:lstStyle/>
        <a:p>
          <a:endParaRPr lang="en-US"/>
        </a:p>
      </dgm:t>
    </dgm:pt>
    <dgm:pt modelId="{484DF72D-F697-4736-912C-8B040FAB0A4A}" type="sibTrans" cxnId="{3DB50942-3AD6-4464-BB73-FE9072268166}">
      <dgm:prSet/>
      <dgm:spPr/>
      <dgm:t>
        <a:bodyPr/>
        <a:lstStyle/>
        <a:p>
          <a:endParaRPr lang="en-US"/>
        </a:p>
      </dgm:t>
    </dgm:pt>
    <dgm:pt modelId="{7D766332-CFB6-4B98-AFA6-9135EE2AAD1F}">
      <dgm:prSet/>
      <dgm:spPr/>
      <dgm:t>
        <a:bodyPr/>
        <a:lstStyle/>
        <a:p>
          <a:r>
            <a:rPr lang="hr-HR" b="1"/>
            <a:t>Dividere</a:t>
          </a:r>
          <a:endParaRPr lang="en-US"/>
        </a:p>
      </dgm:t>
    </dgm:pt>
    <dgm:pt modelId="{525AE95F-6E94-493C-9D1F-36DFFFE157D4}" type="parTrans" cxnId="{072F2E54-D356-4B20-89DB-46065A99F3C2}">
      <dgm:prSet/>
      <dgm:spPr/>
      <dgm:t>
        <a:bodyPr/>
        <a:lstStyle/>
        <a:p>
          <a:endParaRPr lang="en-US"/>
        </a:p>
      </dgm:t>
    </dgm:pt>
    <dgm:pt modelId="{6286CB82-E71E-4E21-B1FB-B21B86FDE466}" type="sibTrans" cxnId="{072F2E54-D356-4B20-89DB-46065A99F3C2}">
      <dgm:prSet/>
      <dgm:spPr/>
      <dgm:t>
        <a:bodyPr/>
        <a:lstStyle/>
        <a:p>
          <a:endParaRPr lang="en-US"/>
        </a:p>
      </dgm:t>
    </dgm:pt>
    <dgm:pt modelId="{600A4281-4A05-4453-BBC3-3DCCF4BA0055}">
      <dgm:prSet/>
      <dgm:spPr/>
      <dgm:t>
        <a:bodyPr/>
        <a:lstStyle/>
        <a:p>
          <a:r>
            <a:rPr lang="hr-HR" b="1"/>
            <a:t>Navigare</a:t>
          </a:r>
          <a:endParaRPr lang="en-US"/>
        </a:p>
      </dgm:t>
    </dgm:pt>
    <dgm:pt modelId="{81817B42-D116-4E65-899D-7D9215D99086}" type="parTrans" cxnId="{EBBFD22F-3772-4BCE-A8D9-B91C95CB565D}">
      <dgm:prSet/>
      <dgm:spPr/>
      <dgm:t>
        <a:bodyPr/>
        <a:lstStyle/>
        <a:p>
          <a:endParaRPr lang="en-US"/>
        </a:p>
      </dgm:t>
    </dgm:pt>
    <dgm:pt modelId="{BA7312C5-C053-41FE-A7D3-4869FCD1F788}" type="sibTrans" cxnId="{EBBFD22F-3772-4BCE-A8D9-B91C95CB565D}">
      <dgm:prSet/>
      <dgm:spPr/>
      <dgm:t>
        <a:bodyPr/>
        <a:lstStyle/>
        <a:p>
          <a:endParaRPr lang="en-US"/>
        </a:p>
      </dgm:t>
    </dgm:pt>
    <dgm:pt modelId="{2D4597F2-BAF8-41A5-9CCA-82CE7CF8DA4E}">
      <dgm:prSet/>
      <dgm:spPr/>
      <dgm:t>
        <a:bodyPr/>
        <a:lstStyle/>
        <a:p>
          <a:r>
            <a:rPr lang="hr-HR" b="1"/>
            <a:t>Narrare</a:t>
          </a:r>
          <a:endParaRPr lang="en-US"/>
        </a:p>
      </dgm:t>
    </dgm:pt>
    <dgm:pt modelId="{AECE1770-AD4D-4779-AD24-D0BE59BF0275}" type="parTrans" cxnId="{F75026CF-EBEE-4281-876F-1574386CF6D9}">
      <dgm:prSet/>
      <dgm:spPr/>
      <dgm:t>
        <a:bodyPr/>
        <a:lstStyle/>
        <a:p>
          <a:endParaRPr lang="en-US"/>
        </a:p>
      </dgm:t>
    </dgm:pt>
    <dgm:pt modelId="{ADC44212-1D1E-4A98-AE42-A5CC8ADB2966}" type="sibTrans" cxnId="{F75026CF-EBEE-4281-876F-1574386CF6D9}">
      <dgm:prSet/>
      <dgm:spPr/>
      <dgm:t>
        <a:bodyPr/>
        <a:lstStyle/>
        <a:p>
          <a:endParaRPr lang="en-US"/>
        </a:p>
      </dgm:t>
    </dgm:pt>
    <dgm:pt modelId="{7BAE87D4-E3DF-4846-9451-5CBED6E21EE5}">
      <dgm:prSet/>
      <dgm:spPr/>
      <dgm:t>
        <a:bodyPr/>
        <a:lstStyle/>
        <a:p>
          <a:r>
            <a:rPr lang="hr-HR" b="1"/>
            <a:t>Nutrire</a:t>
          </a:r>
          <a:endParaRPr lang="en-US"/>
        </a:p>
      </dgm:t>
    </dgm:pt>
    <dgm:pt modelId="{E7C7CE4B-BFA1-4D2B-8D71-04DFEDBCFDF5}" type="parTrans" cxnId="{F6F37B57-6780-422C-8D43-3CCDCABA249A}">
      <dgm:prSet/>
      <dgm:spPr/>
      <dgm:t>
        <a:bodyPr/>
        <a:lstStyle/>
        <a:p>
          <a:endParaRPr lang="en-US"/>
        </a:p>
      </dgm:t>
    </dgm:pt>
    <dgm:pt modelId="{9711530A-7E27-4B62-A7DA-3D2387BE41E7}" type="sibTrans" cxnId="{F6F37B57-6780-422C-8D43-3CCDCABA249A}">
      <dgm:prSet/>
      <dgm:spPr/>
      <dgm:t>
        <a:bodyPr/>
        <a:lstStyle/>
        <a:p>
          <a:endParaRPr lang="en-US"/>
        </a:p>
      </dgm:t>
    </dgm:pt>
    <dgm:pt modelId="{07D8B445-AFD7-4165-844B-702561628356}">
      <dgm:prSet/>
      <dgm:spPr/>
      <dgm:t>
        <a:bodyPr/>
        <a:lstStyle/>
        <a:p>
          <a:r>
            <a:rPr lang="hr-HR" b="1"/>
            <a:t>Educare</a:t>
          </a:r>
          <a:endParaRPr lang="en-US"/>
        </a:p>
      </dgm:t>
    </dgm:pt>
    <dgm:pt modelId="{9E7C1DBF-4FB6-4E3A-A59D-27A5AA36EDB0}" type="parTrans" cxnId="{13186E7B-58DB-4BC0-9C35-7F4AE521C225}">
      <dgm:prSet/>
      <dgm:spPr/>
      <dgm:t>
        <a:bodyPr/>
        <a:lstStyle/>
        <a:p>
          <a:endParaRPr lang="en-US"/>
        </a:p>
      </dgm:t>
    </dgm:pt>
    <dgm:pt modelId="{E3D739AB-AA8F-4BE0-8E8C-24C4EDCA3C0E}" type="sibTrans" cxnId="{13186E7B-58DB-4BC0-9C35-7F4AE521C225}">
      <dgm:prSet/>
      <dgm:spPr/>
      <dgm:t>
        <a:bodyPr/>
        <a:lstStyle/>
        <a:p>
          <a:endParaRPr lang="en-US"/>
        </a:p>
      </dgm:t>
    </dgm:pt>
    <dgm:pt modelId="{4CE707D3-B73A-48C6-AC3C-6DAF83D16F9D}">
      <dgm:prSet/>
      <dgm:spPr/>
      <dgm:t>
        <a:bodyPr/>
        <a:lstStyle/>
        <a:p>
          <a:r>
            <a:rPr lang="hr-HR" b="1"/>
            <a:t>Costruere</a:t>
          </a:r>
          <a:endParaRPr lang="en-US"/>
        </a:p>
      </dgm:t>
    </dgm:pt>
    <dgm:pt modelId="{19408F17-53EF-475D-BC12-D6C0718A6B8F}" type="parTrans" cxnId="{CE4B32AE-F0D8-4F12-8163-2BD0F663BB6B}">
      <dgm:prSet/>
      <dgm:spPr/>
      <dgm:t>
        <a:bodyPr/>
        <a:lstStyle/>
        <a:p>
          <a:endParaRPr lang="en-US"/>
        </a:p>
      </dgm:t>
    </dgm:pt>
    <dgm:pt modelId="{0BD1E3BC-6112-47E8-8C0E-56821FCBC665}" type="sibTrans" cxnId="{CE4B32AE-F0D8-4F12-8163-2BD0F663BB6B}">
      <dgm:prSet/>
      <dgm:spPr/>
      <dgm:t>
        <a:bodyPr/>
        <a:lstStyle/>
        <a:p>
          <a:endParaRPr lang="en-US"/>
        </a:p>
      </dgm:t>
    </dgm:pt>
    <dgm:pt modelId="{4D82D687-BE82-4C08-A332-3EAE4A3AEA29}">
      <dgm:prSet/>
      <dgm:spPr/>
      <dgm:t>
        <a:bodyPr/>
        <a:lstStyle/>
        <a:p>
          <a:r>
            <a:rPr lang="hr-HR" b="1"/>
            <a:t>Migrare</a:t>
          </a:r>
          <a:endParaRPr lang="en-US"/>
        </a:p>
      </dgm:t>
    </dgm:pt>
    <dgm:pt modelId="{47B0A80D-5FFE-4DA8-B14A-674DD3DD1494}" type="parTrans" cxnId="{A8F33B2D-3A8E-49A5-9808-4D4D5B761A66}">
      <dgm:prSet/>
      <dgm:spPr/>
      <dgm:t>
        <a:bodyPr/>
        <a:lstStyle/>
        <a:p>
          <a:endParaRPr lang="en-US"/>
        </a:p>
      </dgm:t>
    </dgm:pt>
    <dgm:pt modelId="{47A454E1-CFAC-47FF-B2B7-AC015C595E6F}" type="sibTrans" cxnId="{A8F33B2D-3A8E-49A5-9808-4D4D5B761A66}">
      <dgm:prSet/>
      <dgm:spPr/>
      <dgm:t>
        <a:bodyPr/>
        <a:lstStyle/>
        <a:p>
          <a:endParaRPr lang="en-US"/>
        </a:p>
      </dgm:t>
    </dgm:pt>
    <dgm:pt modelId="{BEA10A94-7854-4D13-A868-75E710CD8BB6}">
      <dgm:prSet/>
      <dgm:spPr/>
      <dgm:t>
        <a:bodyPr/>
        <a:lstStyle/>
        <a:p>
          <a:r>
            <a:rPr lang="hr-HR" b="1" dirty="0" err="1"/>
            <a:t>Corrumpere</a:t>
          </a:r>
          <a:endParaRPr lang="en-US" dirty="0"/>
        </a:p>
      </dgm:t>
    </dgm:pt>
    <dgm:pt modelId="{FA7CFB4F-613A-46BA-BA5A-BA08B8AAA36B}" type="parTrans" cxnId="{1F0F1A32-A378-4C54-8C9A-50C7CBE21005}">
      <dgm:prSet/>
      <dgm:spPr/>
      <dgm:t>
        <a:bodyPr/>
        <a:lstStyle/>
        <a:p>
          <a:endParaRPr lang="en-US"/>
        </a:p>
      </dgm:t>
    </dgm:pt>
    <dgm:pt modelId="{1F70BA2F-8559-4219-BF01-487C7CF7A857}" type="sibTrans" cxnId="{1F0F1A32-A378-4C54-8C9A-50C7CBE21005}">
      <dgm:prSet/>
      <dgm:spPr/>
      <dgm:t>
        <a:bodyPr/>
        <a:lstStyle/>
        <a:p>
          <a:endParaRPr lang="en-US"/>
        </a:p>
      </dgm:t>
    </dgm:pt>
    <dgm:pt modelId="{AB7EEB2B-9C9E-4DF5-B300-540F86CDD358}">
      <dgm:prSet/>
      <dgm:spPr/>
      <dgm:t>
        <a:bodyPr/>
        <a:lstStyle/>
        <a:p>
          <a:r>
            <a:rPr lang="hr-HR" b="1"/>
            <a:t>Ridere </a:t>
          </a:r>
          <a:endParaRPr lang="en-US"/>
        </a:p>
      </dgm:t>
    </dgm:pt>
    <dgm:pt modelId="{48F2407C-C0CD-42AF-995E-050105B412FC}" type="parTrans" cxnId="{F49073C5-1992-4619-9EEE-3788444D7793}">
      <dgm:prSet/>
      <dgm:spPr/>
      <dgm:t>
        <a:bodyPr/>
        <a:lstStyle/>
        <a:p>
          <a:endParaRPr lang="en-US"/>
        </a:p>
      </dgm:t>
    </dgm:pt>
    <dgm:pt modelId="{5B622C7B-6F70-4811-A397-80C3186BB52B}" type="sibTrans" cxnId="{F49073C5-1992-4619-9EEE-3788444D7793}">
      <dgm:prSet/>
      <dgm:spPr/>
      <dgm:t>
        <a:bodyPr/>
        <a:lstStyle/>
        <a:p>
          <a:endParaRPr lang="en-US"/>
        </a:p>
      </dgm:t>
    </dgm:pt>
    <dgm:pt modelId="{578F35C8-2444-4D5A-868B-03692F4F3AE0}">
      <dgm:prSet/>
      <dgm:spPr/>
      <dgm:t>
        <a:bodyPr/>
        <a:lstStyle/>
        <a:p>
          <a:r>
            <a:rPr lang="hr-HR" b="1" dirty="0" err="1"/>
            <a:t>creare</a:t>
          </a:r>
          <a:endParaRPr lang="en-US" b="1" dirty="0"/>
        </a:p>
      </dgm:t>
    </dgm:pt>
    <dgm:pt modelId="{CBAD2B53-5CBE-41C7-9A1A-D40E85FA2B6C}" type="parTrans" cxnId="{F82BB686-DF5D-4546-8D01-36745F411EC4}">
      <dgm:prSet/>
      <dgm:spPr/>
      <dgm:t>
        <a:bodyPr/>
        <a:lstStyle/>
        <a:p>
          <a:endParaRPr lang="en-US"/>
        </a:p>
      </dgm:t>
    </dgm:pt>
    <dgm:pt modelId="{CCD19D4A-4A54-4B99-BF66-B38DDBE4C5D4}" type="sibTrans" cxnId="{F82BB686-DF5D-4546-8D01-36745F411EC4}">
      <dgm:prSet/>
      <dgm:spPr/>
      <dgm:t>
        <a:bodyPr/>
        <a:lstStyle/>
        <a:p>
          <a:endParaRPr lang="en-US"/>
        </a:p>
      </dgm:t>
    </dgm:pt>
    <dgm:pt modelId="{63D83F11-D851-445E-8A56-81CF58824F34}">
      <dgm:prSet/>
      <dgm:spPr/>
      <dgm:t>
        <a:bodyPr/>
        <a:lstStyle/>
        <a:p>
          <a:r>
            <a:rPr lang="hr-HR" b="1"/>
            <a:t>Conservare</a:t>
          </a:r>
          <a:endParaRPr lang="en-US"/>
        </a:p>
      </dgm:t>
    </dgm:pt>
    <dgm:pt modelId="{D8628D7E-2DA8-4EF6-BF41-30E32260AD10}" type="parTrans" cxnId="{AEDABEEB-5C8B-4A5E-8D52-1CFD803AB3C4}">
      <dgm:prSet/>
      <dgm:spPr/>
      <dgm:t>
        <a:bodyPr/>
        <a:lstStyle/>
        <a:p>
          <a:endParaRPr lang="en-US"/>
        </a:p>
      </dgm:t>
    </dgm:pt>
    <dgm:pt modelId="{7B6046F7-6B6E-445E-9E34-A6C6BE6664AF}" type="sibTrans" cxnId="{AEDABEEB-5C8B-4A5E-8D52-1CFD803AB3C4}">
      <dgm:prSet/>
      <dgm:spPr/>
      <dgm:t>
        <a:bodyPr/>
        <a:lstStyle/>
        <a:p>
          <a:endParaRPr lang="en-US"/>
        </a:p>
      </dgm:t>
    </dgm:pt>
    <dgm:pt modelId="{3E3DB59B-7F43-4910-906A-84FBFC9D7495}" type="pres">
      <dgm:prSet presAssocID="{63BDA869-E631-4CC4-AFEA-D19220EE0A27}" presName="diagram" presStyleCnt="0">
        <dgm:presLayoutVars>
          <dgm:dir/>
          <dgm:resizeHandles val="exact"/>
        </dgm:presLayoutVars>
      </dgm:prSet>
      <dgm:spPr/>
    </dgm:pt>
    <dgm:pt modelId="{059C8563-B1C8-405F-9E56-665A41439EF2}" type="pres">
      <dgm:prSet presAssocID="{8DBBBF83-54EF-4AA2-AFEB-B6BBD4FD2813}" presName="node" presStyleLbl="node1" presStyleIdx="0" presStyleCnt="12">
        <dgm:presLayoutVars>
          <dgm:bulletEnabled val="1"/>
        </dgm:presLayoutVars>
      </dgm:prSet>
      <dgm:spPr/>
    </dgm:pt>
    <dgm:pt modelId="{4178990B-1483-4008-A699-9B79BAB13A74}" type="pres">
      <dgm:prSet presAssocID="{484DF72D-F697-4736-912C-8B040FAB0A4A}" presName="sibTrans" presStyleCnt="0"/>
      <dgm:spPr/>
    </dgm:pt>
    <dgm:pt modelId="{6EDC2ACC-5DD2-42E1-A389-D676BFB6EF43}" type="pres">
      <dgm:prSet presAssocID="{7D766332-CFB6-4B98-AFA6-9135EE2AAD1F}" presName="node" presStyleLbl="node1" presStyleIdx="1" presStyleCnt="12">
        <dgm:presLayoutVars>
          <dgm:bulletEnabled val="1"/>
        </dgm:presLayoutVars>
      </dgm:prSet>
      <dgm:spPr/>
    </dgm:pt>
    <dgm:pt modelId="{FC623D3C-BD75-4C44-A7C4-F6A2D7FEC9DA}" type="pres">
      <dgm:prSet presAssocID="{6286CB82-E71E-4E21-B1FB-B21B86FDE466}" presName="sibTrans" presStyleCnt="0"/>
      <dgm:spPr/>
    </dgm:pt>
    <dgm:pt modelId="{DEC3B9EF-8AF5-44DB-B938-718233C830A6}" type="pres">
      <dgm:prSet presAssocID="{600A4281-4A05-4453-BBC3-3DCCF4BA0055}" presName="node" presStyleLbl="node1" presStyleIdx="2" presStyleCnt="12">
        <dgm:presLayoutVars>
          <dgm:bulletEnabled val="1"/>
        </dgm:presLayoutVars>
      </dgm:prSet>
      <dgm:spPr/>
    </dgm:pt>
    <dgm:pt modelId="{575CB45F-3721-466D-8F9C-F419B6EBB07A}" type="pres">
      <dgm:prSet presAssocID="{BA7312C5-C053-41FE-A7D3-4869FCD1F788}" presName="sibTrans" presStyleCnt="0"/>
      <dgm:spPr/>
    </dgm:pt>
    <dgm:pt modelId="{FFE43E22-411D-46BB-B763-204B299ADB3E}" type="pres">
      <dgm:prSet presAssocID="{2D4597F2-BAF8-41A5-9CCA-82CE7CF8DA4E}" presName="node" presStyleLbl="node1" presStyleIdx="3" presStyleCnt="12">
        <dgm:presLayoutVars>
          <dgm:bulletEnabled val="1"/>
        </dgm:presLayoutVars>
      </dgm:prSet>
      <dgm:spPr/>
    </dgm:pt>
    <dgm:pt modelId="{7AE33738-6C6C-4BD0-A6F6-FFA40081C7F6}" type="pres">
      <dgm:prSet presAssocID="{ADC44212-1D1E-4A98-AE42-A5CC8ADB2966}" presName="sibTrans" presStyleCnt="0"/>
      <dgm:spPr/>
    </dgm:pt>
    <dgm:pt modelId="{15DFD6A7-D5D2-4C7F-828C-EE1DB563704B}" type="pres">
      <dgm:prSet presAssocID="{7BAE87D4-E3DF-4846-9451-5CBED6E21EE5}" presName="node" presStyleLbl="node1" presStyleIdx="4" presStyleCnt="12">
        <dgm:presLayoutVars>
          <dgm:bulletEnabled val="1"/>
        </dgm:presLayoutVars>
      </dgm:prSet>
      <dgm:spPr/>
    </dgm:pt>
    <dgm:pt modelId="{F12064DC-0ADC-48B7-9C5E-F4799B6E50C7}" type="pres">
      <dgm:prSet presAssocID="{9711530A-7E27-4B62-A7DA-3D2387BE41E7}" presName="sibTrans" presStyleCnt="0"/>
      <dgm:spPr/>
    </dgm:pt>
    <dgm:pt modelId="{EDB0882A-D6D7-47A0-BBFA-39C2E72E8376}" type="pres">
      <dgm:prSet presAssocID="{07D8B445-AFD7-4165-844B-702561628356}" presName="node" presStyleLbl="node1" presStyleIdx="5" presStyleCnt="12">
        <dgm:presLayoutVars>
          <dgm:bulletEnabled val="1"/>
        </dgm:presLayoutVars>
      </dgm:prSet>
      <dgm:spPr/>
    </dgm:pt>
    <dgm:pt modelId="{DA72A583-4AAF-49A5-AF90-1925ACE5B55F}" type="pres">
      <dgm:prSet presAssocID="{E3D739AB-AA8F-4BE0-8E8C-24C4EDCA3C0E}" presName="sibTrans" presStyleCnt="0"/>
      <dgm:spPr/>
    </dgm:pt>
    <dgm:pt modelId="{DBAF3BFF-B128-45F3-841B-D410FF30178B}" type="pres">
      <dgm:prSet presAssocID="{4CE707D3-B73A-48C6-AC3C-6DAF83D16F9D}" presName="node" presStyleLbl="node1" presStyleIdx="6" presStyleCnt="12">
        <dgm:presLayoutVars>
          <dgm:bulletEnabled val="1"/>
        </dgm:presLayoutVars>
      </dgm:prSet>
      <dgm:spPr/>
    </dgm:pt>
    <dgm:pt modelId="{9689C931-F49C-434A-9418-B03EC7471A53}" type="pres">
      <dgm:prSet presAssocID="{0BD1E3BC-6112-47E8-8C0E-56821FCBC665}" presName="sibTrans" presStyleCnt="0"/>
      <dgm:spPr/>
    </dgm:pt>
    <dgm:pt modelId="{2F32BDFE-C85A-4673-80A2-AEC77A9113A4}" type="pres">
      <dgm:prSet presAssocID="{4D82D687-BE82-4C08-A332-3EAE4A3AEA29}" presName="node" presStyleLbl="node1" presStyleIdx="7" presStyleCnt="12">
        <dgm:presLayoutVars>
          <dgm:bulletEnabled val="1"/>
        </dgm:presLayoutVars>
      </dgm:prSet>
      <dgm:spPr/>
    </dgm:pt>
    <dgm:pt modelId="{00C9AFD6-2716-4F2E-B52B-4FCA75D52D2A}" type="pres">
      <dgm:prSet presAssocID="{47A454E1-CFAC-47FF-B2B7-AC015C595E6F}" presName="sibTrans" presStyleCnt="0"/>
      <dgm:spPr/>
    </dgm:pt>
    <dgm:pt modelId="{08D7ED15-A2B0-46F8-9E42-7530338C13BB}" type="pres">
      <dgm:prSet presAssocID="{BEA10A94-7854-4D13-A868-75E710CD8BB6}" presName="node" presStyleLbl="node1" presStyleIdx="8" presStyleCnt="12">
        <dgm:presLayoutVars>
          <dgm:bulletEnabled val="1"/>
        </dgm:presLayoutVars>
      </dgm:prSet>
      <dgm:spPr/>
    </dgm:pt>
    <dgm:pt modelId="{D7A0AB48-86F1-4697-A0C5-80CA986FB857}" type="pres">
      <dgm:prSet presAssocID="{1F70BA2F-8559-4219-BF01-487C7CF7A857}" presName="sibTrans" presStyleCnt="0"/>
      <dgm:spPr/>
    </dgm:pt>
    <dgm:pt modelId="{8BDD5240-D7E6-4107-AFF5-63176193F15E}" type="pres">
      <dgm:prSet presAssocID="{AB7EEB2B-9C9E-4DF5-B300-540F86CDD358}" presName="node" presStyleLbl="node1" presStyleIdx="9" presStyleCnt="12">
        <dgm:presLayoutVars>
          <dgm:bulletEnabled val="1"/>
        </dgm:presLayoutVars>
      </dgm:prSet>
      <dgm:spPr/>
    </dgm:pt>
    <dgm:pt modelId="{DB9B91DE-CABB-47D0-BD1D-17C7211FC249}" type="pres">
      <dgm:prSet presAssocID="{5B622C7B-6F70-4811-A397-80C3186BB52B}" presName="sibTrans" presStyleCnt="0"/>
      <dgm:spPr/>
    </dgm:pt>
    <dgm:pt modelId="{BB7840A0-7B8A-425E-98AA-97D1596E56C7}" type="pres">
      <dgm:prSet presAssocID="{578F35C8-2444-4D5A-868B-03692F4F3AE0}" presName="node" presStyleLbl="node1" presStyleIdx="10" presStyleCnt="12">
        <dgm:presLayoutVars>
          <dgm:bulletEnabled val="1"/>
        </dgm:presLayoutVars>
      </dgm:prSet>
      <dgm:spPr/>
    </dgm:pt>
    <dgm:pt modelId="{70FB8549-4B0A-46B6-82ED-5B1E801E06B4}" type="pres">
      <dgm:prSet presAssocID="{CCD19D4A-4A54-4B99-BF66-B38DDBE4C5D4}" presName="sibTrans" presStyleCnt="0"/>
      <dgm:spPr/>
    </dgm:pt>
    <dgm:pt modelId="{BF7EBD4E-9886-42AD-BF50-E9F16978E11D}" type="pres">
      <dgm:prSet presAssocID="{63D83F11-D851-445E-8A56-81CF58824F3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5E4CF0B-2957-49B3-B79D-E3B3B373D47E}" type="presOf" srcId="{7BAE87D4-E3DF-4846-9451-5CBED6E21EE5}" destId="{15DFD6A7-D5D2-4C7F-828C-EE1DB563704B}" srcOrd="0" destOrd="0" presId="urn:microsoft.com/office/officeart/2005/8/layout/default"/>
    <dgm:cxn modelId="{AA957611-345B-4E4A-A729-7728F9C8EE45}" type="presOf" srcId="{2D4597F2-BAF8-41A5-9CCA-82CE7CF8DA4E}" destId="{FFE43E22-411D-46BB-B763-204B299ADB3E}" srcOrd="0" destOrd="0" presId="urn:microsoft.com/office/officeart/2005/8/layout/default"/>
    <dgm:cxn modelId="{5939AA14-3648-4204-A681-5E243A20EB29}" type="presOf" srcId="{AB7EEB2B-9C9E-4DF5-B300-540F86CDD358}" destId="{8BDD5240-D7E6-4107-AFF5-63176193F15E}" srcOrd="0" destOrd="0" presId="urn:microsoft.com/office/officeart/2005/8/layout/default"/>
    <dgm:cxn modelId="{D9415216-4CEB-4AFC-90E6-892653A60472}" type="presOf" srcId="{578F35C8-2444-4D5A-868B-03692F4F3AE0}" destId="{BB7840A0-7B8A-425E-98AA-97D1596E56C7}" srcOrd="0" destOrd="0" presId="urn:microsoft.com/office/officeart/2005/8/layout/default"/>
    <dgm:cxn modelId="{4BD9401E-9A1B-4590-86E1-BCA9DB214BC0}" type="presOf" srcId="{600A4281-4A05-4453-BBC3-3DCCF4BA0055}" destId="{DEC3B9EF-8AF5-44DB-B938-718233C830A6}" srcOrd="0" destOrd="0" presId="urn:microsoft.com/office/officeart/2005/8/layout/default"/>
    <dgm:cxn modelId="{A8F33B2D-3A8E-49A5-9808-4D4D5B761A66}" srcId="{63BDA869-E631-4CC4-AFEA-D19220EE0A27}" destId="{4D82D687-BE82-4C08-A332-3EAE4A3AEA29}" srcOrd="7" destOrd="0" parTransId="{47B0A80D-5FFE-4DA8-B14A-674DD3DD1494}" sibTransId="{47A454E1-CFAC-47FF-B2B7-AC015C595E6F}"/>
    <dgm:cxn modelId="{EBBFD22F-3772-4BCE-A8D9-B91C95CB565D}" srcId="{63BDA869-E631-4CC4-AFEA-D19220EE0A27}" destId="{600A4281-4A05-4453-BBC3-3DCCF4BA0055}" srcOrd="2" destOrd="0" parTransId="{81817B42-D116-4E65-899D-7D9215D99086}" sibTransId="{BA7312C5-C053-41FE-A7D3-4869FCD1F788}"/>
    <dgm:cxn modelId="{1F0F1A32-A378-4C54-8C9A-50C7CBE21005}" srcId="{63BDA869-E631-4CC4-AFEA-D19220EE0A27}" destId="{BEA10A94-7854-4D13-A868-75E710CD8BB6}" srcOrd="8" destOrd="0" parTransId="{FA7CFB4F-613A-46BA-BA5A-BA08B8AAA36B}" sibTransId="{1F70BA2F-8559-4219-BF01-487C7CF7A857}"/>
    <dgm:cxn modelId="{CA89BF34-B2DB-48D8-9CE9-409ECEDA059B}" type="presOf" srcId="{4D82D687-BE82-4C08-A332-3EAE4A3AEA29}" destId="{2F32BDFE-C85A-4673-80A2-AEC77A9113A4}" srcOrd="0" destOrd="0" presId="urn:microsoft.com/office/officeart/2005/8/layout/default"/>
    <dgm:cxn modelId="{2E84E636-743C-4C2C-9207-8F8A43B5256C}" type="presOf" srcId="{63D83F11-D851-445E-8A56-81CF58824F34}" destId="{BF7EBD4E-9886-42AD-BF50-E9F16978E11D}" srcOrd="0" destOrd="0" presId="urn:microsoft.com/office/officeart/2005/8/layout/default"/>
    <dgm:cxn modelId="{3DB50942-3AD6-4464-BB73-FE9072268166}" srcId="{63BDA869-E631-4CC4-AFEA-D19220EE0A27}" destId="{8DBBBF83-54EF-4AA2-AFEB-B6BBD4FD2813}" srcOrd="0" destOrd="0" parTransId="{25E885B3-611F-4215-90B7-2EC70A3BEADE}" sibTransId="{484DF72D-F697-4736-912C-8B040FAB0A4A}"/>
    <dgm:cxn modelId="{D8FEFA64-EE70-439B-8155-31C4224E338A}" type="presOf" srcId="{63BDA869-E631-4CC4-AFEA-D19220EE0A27}" destId="{3E3DB59B-7F43-4910-906A-84FBFC9D7495}" srcOrd="0" destOrd="0" presId="urn:microsoft.com/office/officeart/2005/8/layout/default"/>
    <dgm:cxn modelId="{072F2E54-D356-4B20-89DB-46065A99F3C2}" srcId="{63BDA869-E631-4CC4-AFEA-D19220EE0A27}" destId="{7D766332-CFB6-4B98-AFA6-9135EE2AAD1F}" srcOrd="1" destOrd="0" parTransId="{525AE95F-6E94-493C-9D1F-36DFFFE157D4}" sibTransId="{6286CB82-E71E-4E21-B1FB-B21B86FDE466}"/>
    <dgm:cxn modelId="{F6F37B57-6780-422C-8D43-3CCDCABA249A}" srcId="{63BDA869-E631-4CC4-AFEA-D19220EE0A27}" destId="{7BAE87D4-E3DF-4846-9451-5CBED6E21EE5}" srcOrd="4" destOrd="0" parTransId="{E7C7CE4B-BFA1-4D2B-8D71-04DFEDBCFDF5}" sibTransId="{9711530A-7E27-4B62-A7DA-3D2387BE41E7}"/>
    <dgm:cxn modelId="{13186E7B-58DB-4BC0-9C35-7F4AE521C225}" srcId="{63BDA869-E631-4CC4-AFEA-D19220EE0A27}" destId="{07D8B445-AFD7-4165-844B-702561628356}" srcOrd="5" destOrd="0" parTransId="{9E7C1DBF-4FB6-4E3A-A59D-27A5AA36EDB0}" sibTransId="{E3D739AB-AA8F-4BE0-8E8C-24C4EDCA3C0E}"/>
    <dgm:cxn modelId="{F82BB686-DF5D-4546-8D01-36745F411EC4}" srcId="{63BDA869-E631-4CC4-AFEA-D19220EE0A27}" destId="{578F35C8-2444-4D5A-868B-03692F4F3AE0}" srcOrd="10" destOrd="0" parTransId="{CBAD2B53-5CBE-41C7-9A1A-D40E85FA2B6C}" sibTransId="{CCD19D4A-4A54-4B99-BF66-B38DDBE4C5D4}"/>
    <dgm:cxn modelId="{8FF2489B-AEFE-4AA4-AAF1-ECF0C99A76D6}" type="presOf" srcId="{7D766332-CFB6-4B98-AFA6-9135EE2AAD1F}" destId="{6EDC2ACC-5DD2-42E1-A389-D676BFB6EF43}" srcOrd="0" destOrd="0" presId="urn:microsoft.com/office/officeart/2005/8/layout/default"/>
    <dgm:cxn modelId="{54355FA0-DB73-4EA4-A899-966B04D5CDF1}" type="presOf" srcId="{4CE707D3-B73A-48C6-AC3C-6DAF83D16F9D}" destId="{DBAF3BFF-B128-45F3-841B-D410FF30178B}" srcOrd="0" destOrd="0" presId="urn:microsoft.com/office/officeart/2005/8/layout/default"/>
    <dgm:cxn modelId="{CE4B32AE-F0D8-4F12-8163-2BD0F663BB6B}" srcId="{63BDA869-E631-4CC4-AFEA-D19220EE0A27}" destId="{4CE707D3-B73A-48C6-AC3C-6DAF83D16F9D}" srcOrd="6" destOrd="0" parTransId="{19408F17-53EF-475D-BC12-D6C0718A6B8F}" sibTransId="{0BD1E3BC-6112-47E8-8C0E-56821FCBC665}"/>
    <dgm:cxn modelId="{F49073C5-1992-4619-9EEE-3788444D7793}" srcId="{63BDA869-E631-4CC4-AFEA-D19220EE0A27}" destId="{AB7EEB2B-9C9E-4DF5-B300-540F86CDD358}" srcOrd="9" destOrd="0" parTransId="{48F2407C-C0CD-42AF-995E-050105B412FC}" sibTransId="{5B622C7B-6F70-4811-A397-80C3186BB52B}"/>
    <dgm:cxn modelId="{5A699FC6-7519-43D8-AB24-3B08EE68928A}" type="presOf" srcId="{BEA10A94-7854-4D13-A868-75E710CD8BB6}" destId="{08D7ED15-A2B0-46F8-9E42-7530338C13BB}" srcOrd="0" destOrd="0" presId="urn:microsoft.com/office/officeart/2005/8/layout/default"/>
    <dgm:cxn modelId="{BEFFA2CD-CEF4-485B-A637-427CAD4742F9}" type="presOf" srcId="{8DBBBF83-54EF-4AA2-AFEB-B6BBD4FD2813}" destId="{059C8563-B1C8-405F-9E56-665A41439EF2}" srcOrd="0" destOrd="0" presId="urn:microsoft.com/office/officeart/2005/8/layout/default"/>
    <dgm:cxn modelId="{F75026CF-EBEE-4281-876F-1574386CF6D9}" srcId="{63BDA869-E631-4CC4-AFEA-D19220EE0A27}" destId="{2D4597F2-BAF8-41A5-9CCA-82CE7CF8DA4E}" srcOrd="3" destOrd="0" parTransId="{AECE1770-AD4D-4779-AD24-D0BE59BF0275}" sibTransId="{ADC44212-1D1E-4A98-AE42-A5CC8ADB2966}"/>
    <dgm:cxn modelId="{71EB64E2-A6E3-4C19-8F0B-2D3275208374}" type="presOf" srcId="{07D8B445-AFD7-4165-844B-702561628356}" destId="{EDB0882A-D6D7-47A0-BBFA-39C2E72E8376}" srcOrd="0" destOrd="0" presId="urn:microsoft.com/office/officeart/2005/8/layout/default"/>
    <dgm:cxn modelId="{AEDABEEB-5C8B-4A5E-8D52-1CFD803AB3C4}" srcId="{63BDA869-E631-4CC4-AFEA-D19220EE0A27}" destId="{63D83F11-D851-445E-8A56-81CF58824F34}" srcOrd="11" destOrd="0" parTransId="{D8628D7E-2DA8-4EF6-BF41-30E32260AD10}" sibTransId="{7B6046F7-6B6E-445E-9E34-A6C6BE6664AF}"/>
    <dgm:cxn modelId="{EAC4AD13-DA35-4EB2-B273-E412FDD6BC94}" type="presParOf" srcId="{3E3DB59B-7F43-4910-906A-84FBFC9D7495}" destId="{059C8563-B1C8-405F-9E56-665A41439EF2}" srcOrd="0" destOrd="0" presId="urn:microsoft.com/office/officeart/2005/8/layout/default"/>
    <dgm:cxn modelId="{E26FDFCA-F0AD-4C92-9DC7-558E0928AC07}" type="presParOf" srcId="{3E3DB59B-7F43-4910-906A-84FBFC9D7495}" destId="{4178990B-1483-4008-A699-9B79BAB13A74}" srcOrd="1" destOrd="0" presId="urn:microsoft.com/office/officeart/2005/8/layout/default"/>
    <dgm:cxn modelId="{A407673B-750E-423E-8935-3704C60ADCAB}" type="presParOf" srcId="{3E3DB59B-7F43-4910-906A-84FBFC9D7495}" destId="{6EDC2ACC-5DD2-42E1-A389-D676BFB6EF43}" srcOrd="2" destOrd="0" presId="urn:microsoft.com/office/officeart/2005/8/layout/default"/>
    <dgm:cxn modelId="{99712D64-42A5-42D5-902E-E4810E27B7D7}" type="presParOf" srcId="{3E3DB59B-7F43-4910-906A-84FBFC9D7495}" destId="{FC623D3C-BD75-4C44-A7C4-F6A2D7FEC9DA}" srcOrd="3" destOrd="0" presId="urn:microsoft.com/office/officeart/2005/8/layout/default"/>
    <dgm:cxn modelId="{F5743109-4E53-4BD5-8CCD-813AF7C5D352}" type="presParOf" srcId="{3E3DB59B-7F43-4910-906A-84FBFC9D7495}" destId="{DEC3B9EF-8AF5-44DB-B938-718233C830A6}" srcOrd="4" destOrd="0" presId="urn:microsoft.com/office/officeart/2005/8/layout/default"/>
    <dgm:cxn modelId="{D7DB23F1-FDC4-4C83-AD6C-94A52A5D7985}" type="presParOf" srcId="{3E3DB59B-7F43-4910-906A-84FBFC9D7495}" destId="{575CB45F-3721-466D-8F9C-F419B6EBB07A}" srcOrd="5" destOrd="0" presId="urn:microsoft.com/office/officeart/2005/8/layout/default"/>
    <dgm:cxn modelId="{E6C60BA6-56A7-47AC-92DF-6DF7889F4C2A}" type="presParOf" srcId="{3E3DB59B-7F43-4910-906A-84FBFC9D7495}" destId="{FFE43E22-411D-46BB-B763-204B299ADB3E}" srcOrd="6" destOrd="0" presId="urn:microsoft.com/office/officeart/2005/8/layout/default"/>
    <dgm:cxn modelId="{BCE31725-CA4E-43C5-BFBC-284621AE0B90}" type="presParOf" srcId="{3E3DB59B-7F43-4910-906A-84FBFC9D7495}" destId="{7AE33738-6C6C-4BD0-A6F6-FFA40081C7F6}" srcOrd="7" destOrd="0" presId="urn:microsoft.com/office/officeart/2005/8/layout/default"/>
    <dgm:cxn modelId="{EE2DAA13-57F4-4744-BD1A-23125CC895CA}" type="presParOf" srcId="{3E3DB59B-7F43-4910-906A-84FBFC9D7495}" destId="{15DFD6A7-D5D2-4C7F-828C-EE1DB563704B}" srcOrd="8" destOrd="0" presId="urn:microsoft.com/office/officeart/2005/8/layout/default"/>
    <dgm:cxn modelId="{62BCA96B-F570-480C-A4A7-FC93A6BFC326}" type="presParOf" srcId="{3E3DB59B-7F43-4910-906A-84FBFC9D7495}" destId="{F12064DC-0ADC-48B7-9C5E-F4799B6E50C7}" srcOrd="9" destOrd="0" presId="urn:microsoft.com/office/officeart/2005/8/layout/default"/>
    <dgm:cxn modelId="{3BE00440-184F-46E3-9537-F398A67CFAFA}" type="presParOf" srcId="{3E3DB59B-7F43-4910-906A-84FBFC9D7495}" destId="{EDB0882A-D6D7-47A0-BBFA-39C2E72E8376}" srcOrd="10" destOrd="0" presId="urn:microsoft.com/office/officeart/2005/8/layout/default"/>
    <dgm:cxn modelId="{70F9E3DB-EB1D-4423-8529-A283F741A24E}" type="presParOf" srcId="{3E3DB59B-7F43-4910-906A-84FBFC9D7495}" destId="{DA72A583-4AAF-49A5-AF90-1925ACE5B55F}" srcOrd="11" destOrd="0" presId="urn:microsoft.com/office/officeart/2005/8/layout/default"/>
    <dgm:cxn modelId="{DF78FEDD-FC34-4B70-BEEB-57D8116E91D9}" type="presParOf" srcId="{3E3DB59B-7F43-4910-906A-84FBFC9D7495}" destId="{DBAF3BFF-B128-45F3-841B-D410FF30178B}" srcOrd="12" destOrd="0" presId="urn:microsoft.com/office/officeart/2005/8/layout/default"/>
    <dgm:cxn modelId="{61A8BE4C-C6C7-450F-AE34-6379300DE955}" type="presParOf" srcId="{3E3DB59B-7F43-4910-906A-84FBFC9D7495}" destId="{9689C931-F49C-434A-9418-B03EC7471A53}" srcOrd="13" destOrd="0" presId="urn:microsoft.com/office/officeart/2005/8/layout/default"/>
    <dgm:cxn modelId="{4AB55A90-E6B8-4835-B7C2-481AC198CC1F}" type="presParOf" srcId="{3E3DB59B-7F43-4910-906A-84FBFC9D7495}" destId="{2F32BDFE-C85A-4673-80A2-AEC77A9113A4}" srcOrd="14" destOrd="0" presId="urn:microsoft.com/office/officeart/2005/8/layout/default"/>
    <dgm:cxn modelId="{5ED73A97-1542-4557-B73D-206FBF9EA865}" type="presParOf" srcId="{3E3DB59B-7F43-4910-906A-84FBFC9D7495}" destId="{00C9AFD6-2716-4F2E-B52B-4FCA75D52D2A}" srcOrd="15" destOrd="0" presId="urn:microsoft.com/office/officeart/2005/8/layout/default"/>
    <dgm:cxn modelId="{0EB70094-5ECF-4A39-B32A-9275C003726A}" type="presParOf" srcId="{3E3DB59B-7F43-4910-906A-84FBFC9D7495}" destId="{08D7ED15-A2B0-46F8-9E42-7530338C13BB}" srcOrd="16" destOrd="0" presId="urn:microsoft.com/office/officeart/2005/8/layout/default"/>
    <dgm:cxn modelId="{BE7FADCC-91E9-4367-BB72-5494D32A95E3}" type="presParOf" srcId="{3E3DB59B-7F43-4910-906A-84FBFC9D7495}" destId="{D7A0AB48-86F1-4697-A0C5-80CA986FB857}" srcOrd="17" destOrd="0" presId="urn:microsoft.com/office/officeart/2005/8/layout/default"/>
    <dgm:cxn modelId="{B4DFF5A9-4030-48A0-845E-CFD9E723D469}" type="presParOf" srcId="{3E3DB59B-7F43-4910-906A-84FBFC9D7495}" destId="{8BDD5240-D7E6-4107-AFF5-63176193F15E}" srcOrd="18" destOrd="0" presId="urn:microsoft.com/office/officeart/2005/8/layout/default"/>
    <dgm:cxn modelId="{DAFAE40A-18F2-405F-B3D6-A679EBC2417D}" type="presParOf" srcId="{3E3DB59B-7F43-4910-906A-84FBFC9D7495}" destId="{DB9B91DE-CABB-47D0-BD1D-17C7211FC249}" srcOrd="19" destOrd="0" presId="urn:microsoft.com/office/officeart/2005/8/layout/default"/>
    <dgm:cxn modelId="{A64AC768-9E71-4C35-AFB4-627D74BC03A8}" type="presParOf" srcId="{3E3DB59B-7F43-4910-906A-84FBFC9D7495}" destId="{BB7840A0-7B8A-425E-98AA-97D1596E56C7}" srcOrd="20" destOrd="0" presId="urn:microsoft.com/office/officeart/2005/8/layout/default"/>
    <dgm:cxn modelId="{1DEB3C2C-E82D-4665-A4F7-7EC135B60290}" type="presParOf" srcId="{3E3DB59B-7F43-4910-906A-84FBFC9D7495}" destId="{70FB8549-4B0A-46B6-82ED-5B1E801E06B4}" srcOrd="21" destOrd="0" presId="urn:microsoft.com/office/officeart/2005/8/layout/default"/>
    <dgm:cxn modelId="{D8A9FA2C-6352-4E60-BD11-7997EE56FB46}" type="presParOf" srcId="{3E3DB59B-7F43-4910-906A-84FBFC9D7495}" destId="{BF7EBD4E-9886-42AD-BF50-E9F16978E11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13B50-6C9E-40FA-A87A-A9A344FB519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970F53B-1A83-45D9-80F0-D94FBCAC258A}">
      <dgm:prSet/>
      <dgm:spPr/>
      <dgm:t>
        <a:bodyPr/>
        <a:lstStyle/>
        <a:p>
          <a:r>
            <a:rPr lang="hr-HR"/>
            <a:t>Verbum</a:t>
          </a:r>
          <a:endParaRPr lang="en-US"/>
        </a:p>
      </dgm:t>
    </dgm:pt>
    <dgm:pt modelId="{8437B38B-0379-4A48-8A29-E9B955BBC9EC}" type="parTrans" cxnId="{DC9BEBB5-A47F-4494-9773-77EC19628966}">
      <dgm:prSet/>
      <dgm:spPr/>
      <dgm:t>
        <a:bodyPr/>
        <a:lstStyle/>
        <a:p>
          <a:endParaRPr lang="en-US"/>
        </a:p>
      </dgm:t>
    </dgm:pt>
    <dgm:pt modelId="{3C5AB373-7B27-42AE-9839-8AF02C63D0CF}" type="sibTrans" cxnId="{DC9BEBB5-A47F-4494-9773-77EC19628966}">
      <dgm:prSet/>
      <dgm:spPr/>
      <dgm:t>
        <a:bodyPr/>
        <a:lstStyle/>
        <a:p>
          <a:endParaRPr lang="en-US"/>
        </a:p>
      </dgm:t>
    </dgm:pt>
    <dgm:pt modelId="{942BAF99-6845-49F2-9E28-9BAF28698E98}">
      <dgm:prSet/>
      <dgm:spPr/>
      <dgm:t>
        <a:bodyPr/>
        <a:lstStyle/>
        <a:p>
          <a:r>
            <a:rPr lang="hr-HR"/>
            <a:t>Urbs </a:t>
          </a:r>
          <a:endParaRPr lang="en-US"/>
        </a:p>
      </dgm:t>
    </dgm:pt>
    <dgm:pt modelId="{5BB8D959-D676-4AA7-9ADA-D3A1F382E7B6}" type="parTrans" cxnId="{A0EBF358-5766-4B1B-9143-016176B4C81B}">
      <dgm:prSet/>
      <dgm:spPr/>
      <dgm:t>
        <a:bodyPr/>
        <a:lstStyle/>
        <a:p>
          <a:endParaRPr lang="en-US"/>
        </a:p>
      </dgm:t>
    </dgm:pt>
    <dgm:pt modelId="{2D7CBBC4-D58F-49D6-93CB-CA960F3AC5CB}" type="sibTrans" cxnId="{A0EBF358-5766-4B1B-9143-016176B4C81B}">
      <dgm:prSet/>
      <dgm:spPr/>
      <dgm:t>
        <a:bodyPr/>
        <a:lstStyle/>
        <a:p>
          <a:endParaRPr lang="en-US"/>
        </a:p>
      </dgm:t>
    </dgm:pt>
    <dgm:pt modelId="{D2D87870-876E-4F85-910C-7AAA4B4D7CF1}">
      <dgm:prSet/>
      <dgm:spPr/>
      <dgm:t>
        <a:bodyPr/>
        <a:lstStyle/>
        <a:p>
          <a:r>
            <a:rPr lang="hr-HR"/>
            <a:t>Nudus</a:t>
          </a:r>
          <a:endParaRPr lang="en-US"/>
        </a:p>
      </dgm:t>
    </dgm:pt>
    <dgm:pt modelId="{01FF51B7-ED44-4F22-A445-59ABAEB578F8}" type="parTrans" cxnId="{D98481A9-4365-4C5B-B026-56E1FDE12243}">
      <dgm:prSet/>
      <dgm:spPr/>
      <dgm:t>
        <a:bodyPr/>
        <a:lstStyle/>
        <a:p>
          <a:endParaRPr lang="en-US"/>
        </a:p>
      </dgm:t>
    </dgm:pt>
    <dgm:pt modelId="{12161852-91C8-42D1-B2F9-FCFD2B266671}" type="sibTrans" cxnId="{D98481A9-4365-4C5B-B026-56E1FDE12243}">
      <dgm:prSet/>
      <dgm:spPr/>
      <dgm:t>
        <a:bodyPr/>
        <a:lstStyle/>
        <a:p>
          <a:endParaRPr lang="en-US"/>
        </a:p>
      </dgm:t>
    </dgm:pt>
    <dgm:pt modelId="{08848173-D654-4961-8F99-2664BFC31F08}">
      <dgm:prSet/>
      <dgm:spPr/>
      <dgm:t>
        <a:bodyPr/>
        <a:lstStyle/>
        <a:p>
          <a:r>
            <a:rPr lang="hr-HR"/>
            <a:t>Tempus </a:t>
          </a:r>
          <a:endParaRPr lang="en-US"/>
        </a:p>
      </dgm:t>
    </dgm:pt>
    <dgm:pt modelId="{88396EFD-8CDC-4AE0-9247-A0510010548D}" type="parTrans" cxnId="{BB7AB063-2343-4D9A-91C3-17BD0DC930DB}">
      <dgm:prSet/>
      <dgm:spPr/>
      <dgm:t>
        <a:bodyPr/>
        <a:lstStyle/>
        <a:p>
          <a:endParaRPr lang="en-US"/>
        </a:p>
      </dgm:t>
    </dgm:pt>
    <dgm:pt modelId="{1CA96BE9-A313-402A-95B9-73ABB3F3E23F}" type="sibTrans" cxnId="{BB7AB063-2343-4D9A-91C3-17BD0DC930DB}">
      <dgm:prSet/>
      <dgm:spPr/>
      <dgm:t>
        <a:bodyPr/>
        <a:lstStyle/>
        <a:p>
          <a:endParaRPr lang="en-US"/>
        </a:p>
      </dgm:t>
    </dgm:pt>
    <dgm:pt modelId="{D54735ED-FB99-401F-91FF-6FB8362C5937}">
      <dgm:prSet/>
      <dgm:spPr/>
      <dgm:t>
        <a:bodyPr/>
        <a:lstStyle/>
        <a:p>
          <a:r>
            <a:rPr lang="hr-HR"/>
            <a:t>Mors, mortis, f  </a:t>
          </a:r>
          <a:endParaRPr lang="en-US"/>
        </a:p>
      </dgm:t>
    </dgm:pt>
    <dgm:pt modelId="{9036D430-BF36-4E62-B993-259FA04EA0FA}" type="parTrans" cxnId="{02ACF5F2-FB7E-4616-9977-FA209A718F65}">
      <dgm:prSet/>
      <dgm:spPr/>
      <dgm:t>
        <a:bodyPr/>
        <a:lstStyle/>
        <a:p>
          <a:endParaRPr lang="en-US"/>
        </a:p>
      </dgm:t>
    </dgm:pt>
    <dgm:pt modelId="{32DC74B5-E7A2-4A4C-B899-DD2A49BAA617}" type="sibTrans" cxnId="{02ACF5F2-FB7E-4616-9977-FA209A718F65}">
      <dgm:prSet/>
      <dgm:spPr/>
      <dgm:t>
        <a:bodyPr/>
        <a:lstStyle/>
        <a:p>
          <a:endParaRPr lang="en-US"/>
        </a:p>
      </dgm:t>
    </dgm:pt>
    <dgm:pt modelId="{F0E923ED-C196-456E-84FA-C5809F8CDE73}" type="pres">
      <dgm:prSet presAssocID="{B1E13B50-6C9E-40FA-A87A-A9A344FB5198}" presName="linear" presStyleCnt="0">
        <dgm:presLayoutVars>
          <dgm:animLvl val="lvl"/>
          <dgm:resizeHandles val="exact"/>
        </dgm:presLayoutVars>
      </dgm:prSet>
      <dgm:spPr/>
    </dgm:pt>
    <dgm:pt modelId="{091E222A-44B5-427C-B30D-C91DC604EDFB}" type="pres">
      <dgm:prSet presAssocID="{E970F53B-1A83-45D9-80F0-D94FBCAC25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6F8987-2E02-4DAC-9A60-73DE60EA44EA}" type="pres">
      <dgm:prSet presAssocID="{3C5AB373-7B27-42AE-9839-8AF02C63D0CF}" presName="spacer" presStyleCnt="0"/>
      <dgm:spPr/>
    </dgm:pt>
    <dgm:pt modelId="{764F363F-C1FE-4600-B011-0A6050E04BC9}" type="pres">
      <dgm:prSet presAssocID="{942BAF99-6845-49F2-9E28-9BAF28698E9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CBEA36A-62A0-4BF9-9F8C-9585E296D759}" type="pres">
      <dgm:prSet presAssocID="{2D7CBBC4-D58F-49D6-93CB-CA960F3AC5CB}" presName="spacer" presStyleCnt="0"/>
      <dgm:spPr/>
    </dgm:pt>
    <dgm:pt modelId="{C12B0937-6C53-4BBA-8BB9-2D4100DC9F2D}" type="pres">
      <dgm:prSet presAssocID="{D2D87870-876E-4F85-910C-7AAA4B4D7CF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79CBA72-824D-4EDD-BDEE-81F6008D9CA3}" type="pres">
      <dgm:prSet presAssocID="{12161852-91C8-42D1-B2F9-FCFD2B266671}" presName="spacer" presStyleCnt="0"/>
      <dgm:spPr/>
    </dgm:pt>
    <dgm:pt modelId="{296A3B1F-FE1F-424C-96CB-0695F961FCF7}" type="pres">
      <dgm:prSet presAssocID="{08848173-D654-4961-8F99-2664BFC31F0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776D4BA-63F1-4752-8452-880B26E746C7}" type="pres">
      <dgm:prSet presAssocID="{1CA96BE9-A313-402A-95B9-73ABB3F3E23F}" presName="spacer" presStyleCnt="0"/>
      <dgm:spPr/>
    </dgm:pt>
    <dgm:pt modelId="{AC819A77-F49B-4D56-9153-93C90119DF9D}" type="pres">
      <dgm:prSet presAssocID="{D54735ED-FB99-401F-91FF-6FB8362C593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87FD906-326C-4A97-9909-F4F27F9FE37D}" type="presOf" srcId="{D2D87870-876E-4F85-910C-7AAA4B4D7CF1}" destId="{C12B0937-6C53-4BBA-8BB9-2D4100DC9F2D}" srcOrd="0" destOrd="0" presId="urn:microsoft.com/office/officeart/2005/8/layout/vList2"/>
    <dgm:cxn modelId="{51B4D61A-704B-4A9C-BFE2-C753C344387E}" type="presOf" srcId="{08848173-D654-4961-8F99-2664BFC31F08}" destId="{296A3B1F-FE1F-424C-96CB-0695F961FCF7}" srcOrd="0" destOrd="0" presId="urn:microsoft.com/office/officeart/2005/8/layout/vList2"/>
    <dgm:cxn modelId="{BB7AB063-2343-4D9A-91C3-17BD0DC930DB}" srcId="{B1E13B50-6C9E-40FA-A87A-A9A344FB5198}" destId="{08848173-D654-4961-8F99-2664BFC31F08}" srcOrd="3" destOrd="0" parTransId="{88396EFD-8CDC-4AE0-9247-A0510010548D}" sibTransId="{1CA96BE9-A313-402A-95B9-73ABB3F3E23F}"/>
    <dgm:cxn modelId="{6D0AB863-24FF-406C-BB6A-2FEA7EC9E8C3}" type="presOf" srcId="{E970F53B-1A83-45D9-80F0-D94FBCAC258A}" destId="{091E222A-44B5-427C-B30D-C91DC604EDFB}" srcOrd="0" destOrd="0" presId="urn:microsoft.com/office/officeart/2005/8/layout/vList2"/>
    <dgm:cxn modelId="{A0EBF358-5766-4B1B-9143-016176B4C81B}" srcId="{B1E13B50-6C9E-40FA-A87A-A9A344FB5198}" destId="{942BAF99-6845-49F2-9E28-9BAF28698E98}" srcOrd="1" destOrd="0" parTransId="{5BB8D959-D676-4AA7-9ADA-D3A1F382E7B6}" sibTransId="{2D7CBBC4-D58F-49D6-93CB-CA960F3AC5CB}"/>
    <dgm:cxn modelId="{3B1F6F85-AB84-4E57-8239-61770DF7CF2F}" type="presOf" srcId="{942BAF99-6845-49F2-9E28-9BAF28698E98}" destId="{764F363F-C1FE-4600-B011-0A6050E04BC9}" srcOrd="0" destOrd="0" presId="urn:microsoft.com/office/officeart/2005/8/layout/vList2"/>
    <dgm:cxn modelId="{D98481A9-4365-4C5B-B026-56E1FDE12243}" srcId="{B1E13B50-6C9E-40FA-A87A-A9A344FB5198}" destId="{D2D87870-876E-4F85-910C-7AAA4B4D7CF1}" srcOrd="2" destOrd="0" parTransId="{01FF51B7-ED44-4F22-A445-59ABAEB578F8}" sibTransId="{12161852-91C8-42D1-B2F9-FCFD2B266671}"/>
    <dgm:cxn modelId="{DC9BEBB5-A47F-4494-9773-77EC19628966}" srcId="{B1E13B50-6C9E-40FA-A87A-A9A344FB5198}" destId="{E970F53B-1A83-45D9-80F0-D94FBCAC258A}" srcOrd="0" destOrd="0" parTransId="{8437B38B-0379-4A48-8A29-E9B955BBC9EC}" sibTransId="{3C5AB373-7B27-42AE-9839-8AF02C63D0CF}"/>
    <dgm:cxn modelId="{B92CCDE1-3BDC-418D-8271-37A54C5DAE9E}" type="presOf" srcId="{D54735ED-FB99-401F-91FF-6FB8362C5937}" destId="{AC819A77-F49B-4D56-9153-93C90119DF9D}" srcOrd="0" destOrd="0" presId="urn:microsoft.com/office/officeart/2005/8/layout/vList2"/>
    <dgm:cxn modelId="{0FBF0EE5-86EB-4564-A3FB-BB22786E0845}" type="presOf" srcId="{B1E13B50-6C9E-40FA-A87A-A9A344FB5198}" destId="{F0E923ED-C196-456E-84FA-C5809F8CDE73}" srcOrd="0" destOrd="0" presId="urn:microsoft.com/office/officeart/2005/8/layout/vList2"/>
    <dgm:cxn modelId="{02ACF5F2-FB7E-4616-9977-FA209A718F65}" srcId="{B1E13B50-6C9E-40FA-A87A-A9A344FB5198}" destId="{D54735ED-FB99-401F-91FF-6FB8362C5937}" srcOrd="4" destOrd="0" parTransId="{9036D430-BF36-4E62-B993-259FA04EA0FA}" sibTransId="{32DC74B5-E7A2-4A4C-B899-DD2A49BAA617}"/>
    <dgm:cxn modelId="{F880F065-40B7-4038-9F4A-32BC3A995488}" type="presParOf" srcId="{F0E923ED-C196-456E-84FA-C5809F8CDE73}" destId="{091E222A-44B5-427C-B30D-C91DC604EDFB}" srcOrd="0" destOrd="0" presId="urn:microsoft.com/office/officeart/2005/8/layout/vList2"/>
    <dgm:cxn modelId="{061818DC-1F4E-4546-A283-D864F015588E}" type="presParOf" srcId="{F0E923ED-C196-456E-84FA-C5809F8CDE73}" destId="{2A6F8987-2E02-4DAC-9A60-73DE60EA44EA}" srcOrd="1" destOrd="0" presId="urn:microsoft.com/office/officeart/2005/8/layout/vList2"/>
    <dgm:cxn modelId="{AA886EFB-D745-482E-B209-A4C4B04096CD}" type="presParOf" srcId="{F0E923ED-C196-456E-84FA-C5809F8CDE73}" destId="{764F363F-C1FE-4600-B011-0A6050E04BC9}" srcOrd="2" destOrd="0" presId="urn:microsoft.com/office/officeart/2005/8/layout/vList2"/>
    <dgm:cxn modelId="{172D75E6-84DC-4B13-BEA3-61CBF5BE2249}" type="presParOf" srcId="{F0E923ED-C196-456E-84FA-C5809F8CDE73}" destId="{8CBEA36A-62A0-4BF9-9F8C-9585E296D759}" srcOrd="3" destOrd="0" presId="urn:microsoft.com/office/officeart/2005/8/layout/vList2"/>
    <dgm:cxn modelId="{3B91C910-02F2-4288-A2D6-413E2DB8030A}" type="presParOf" srcId="{F0E923ED-C196-456E-84FA-C5809F8CDE73}" destId="{C12B0937-6C53-4BBA-8BB9-2D4100DC9F2D}" srcOrd="4" destOrd="0" presId="urn:microsoft.com/office/officeart/2005/8/layout/vList2"/>
    <dgm:cxn modelId="{67FA3928-4A27-4493-8673-4D406D062CFB}" type="presParOf" srcId="{F0E923ED-C196-456E-84FA-C5809F8CDE73}" destId="{F79CBA72-824D-4EDD-BDEE-81F6008D9CA3}" srcOrd="5" destOrd="0" presId="urn:microsoft.com/office/officeart/2005/8/layout/vList2"/>
    <dgm:cxn modelId="{FCA85E22-FCB9-47D3-B94B-40E80A4BEF8D}" type="presParOf" srcId="{F0E923ED-C196-456E-84FA-C5809F8CDE73}" destId="{296A3B1F-FE1F-424C-96CB-0695F961FCF7}" srcOrd="6" destOrd="0" presId="urn:microsoft.com/office/officeart/2005/8/layout/vList2"/>
    <dgm:cxn modelId="{B55A74C9-3828-4A9E-8F82-D6B57A1EB255}" type="presParOf" srcId="{F0E923ED-C196-456E-84FA-C5809F8CDE73}" destId="{7776D4BA-63F1-4752-8452-880B26E746C7}" srcOrd="7" destOrd="0" presId="urn:microsoft.com/office/officeart/2005/8/layout/vList2"/>
    <dgm:cxn modelId="{F5C83F1C-338E-491F-B873-CA622896383D}" type="presParOf" srcId="{F0E923ED-C196-456E-84FA-C5809F8CDE73}" destId="{AC819A77-F49B-4D56-9153-93C90119DF9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73B756-673B-48B3-B394-F5584C7843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2E5022-22BE-4206-B104-96E1CCCD55E6}">
      <dgm:prSet/>
      <dgm:spPr/>
      <dgm:t>
        <a:bodyPr/>
        <a:lstStyle/>
        <a:p>
          <a:r>
            <a:rPr lang="hr-HR" dirty="0"/>
            <a:t>Victoria          </a:t>
          </a:r>
          <a:endParaRPr lang="en-US" dirty="0"/>
        </a:p>
      </dgm:t>
    </dgm:pt>
    <dgm:pt modelId="{AFC51532-0B8F-408C-8A04-C5B881A93845}" type="parTrans" cxnId="{8B0D5E89-6030-4CE7-845D-FBAFAAC2CCA3}">
      <dgm:prSet/>
      <dgm:spPr/>
      <dgm:t>
        <a:bodyPr/>
        <a:lstStyle/>
        <a:p>
          <a:endParaRPr lang="en-US"/>
        </a:p>
      </dgm:t>
    </dgm:pt>
    <dgm:pt modelId="{CC510CAF-D702-4CF4-96E3-CF95AB02C29A}" type="sibTrans" cxnId="{8B0D5E89-6030-4CE7-845D-FBAFAAC2CCA3}">
      <dgm:prSet/>
      <dgm:spPr/>
      <dgm:t>
        <a:bodyPr/>
        <a:lstStyle/>
        <a:p>
          <a:endParaRPr lang="en-US"/>
        </a:p>
      </dgm:t>
    </dgm:pt>
    <dgm:pt modelId="{675AFDCE-321E-4B9C-AFBD-EB8A10BDBE57}">
      <dgm:prSet/>
      <dgm:spPr/>
      <dgm:t>
        <a:bodyPr/>
        <a:lstStyle/>
        <a:p>
          <a:r>
            <a:rPr lang="hr-HR"/>
            <a:t>Numerus       </a:t>
          </a:r>
          <a:endParaRPr lang="en-US"/>
        </a:p>
      </dgm:t>
    </dgm:pt>
    <dgm:pt modelId="{C4C7323E-2BEE-4605-BA34-3086C9AD6CFD}" type="parTrans" cxnId="{D697F554-08D8-4C1D-B921-9CEFD0FCBB2C}">
      <dgm:prSet/>
      <dgm:spPr/>
      <dgm:t>
        <a:bodyPr/>
        <a:lstStyle/>
        <a:p>
          <a:endParaRPr lang="en-US"/>
        </a:p>
      </dgm:t>
    </dgm:pt>
    <dgm:pt modelId="{D767C148-ACBD-44C7-9039-5D2A1F6AC403}" type="sibTrans" cxnId="{D697F554-08D8-4C1D-B921-9CEFD0FCBB2C}">
      <dgm:prSet/>
      <dgm:spPr/>
      <dgm:t>
        <a:bodyPr/>
        <a:lstStyle/>
        <a:p>
          <a:endParaRPr lang="en-US"/>
        </a:p>
      </dgm:t>
    </dgm:pt>
    <dgm:pt modelId="{9D61A449-30BE-4D29-A093-B8E7975AF8C5}">
      <dgm:prSet/>
      <dgm:spPr/>
      <dgm:t>
        <a:bodyPr/>
        <a:lstStyle/>
        <a:p>
          <a:r>
            <a:rPr lang="hr-HR"/>
            <a:t>Populus         </a:t>
          </a:r>
          <a:endParaRPr lang="en-US"/>
        </a:p>
      </dgm:t>
    </dgm:pt>
    <dgm:pt modelId="{921C60F7-8F44-4AF8-911A-679DED209F91}" type="parTrans" cxnId="{49470132-68E1-4676-BDC3-588065919D98}">
      <dgm:prSet/>
      <dgm:spPr/>
      <dgm:t>
        <a:bodyPr/>
        <a:lstStyle/>
        <a:p>
          <a:endParaRPr lang="en-US"/>
        </a:p>
      </dgm:t>
    </dgm:pt>
    <dgm:pt modelId="{CA4727DE-38AB-4552-8C73-EF4C97B5030A}" type="sibTrans" cxnId="{49470132-68E1-4676-BDC3-588065919D98}">
      <dgm:prSet/>
      <dgm:spPr/>
      <dgm:t>
        <a:bodyPr/>
        <a:lstStyle/>
        <a:p>
          <a:endParaRPr lang="en-US"/>
        </a:p>
      </dgm:t>
    </dgm:pt>
    <dgm:pt modelId="{0A470248-60B2-452C-A8B6-D84C289E00C2}">
      <dgm:prSet/>
      <dgm:spPr/>
      <dgm:t>
        <a:bodyPr/>
        <a:lstStyle/>
        <a:p>
          <a:r>
            <a:rPr lang="hr-HR"/>
            <a:t>Historia         </a:t>
          </a:r>
          <a:endParaRPr lang="en-US"/>
        </a:p>
      </dgm:t>
    </dgm:pt>
    <dgm:pt modelId="{59D1AE85-38CA-4C40-97A6-205E4A05E15A}" type="parTrans" cxnId="{EACC6F28-BAFB-458F-8D2F-8867BF74051F}">
      <dgm:prSet/>
      <dgm:spPr/>
      <dgm:t>
        <a:bodyPr/>
        <a:lstStyle/>
        <a:p>
          <a:endParaRPr lang="en-US"/>
        </a:p>
      </dgm:t>
    </dgm:pt>
    <dgm:pt modelId="{45963929-A554-4F3B-A87A-D6B4D29A870A}" type="sibTrans" cxnId="{EACC6F28-BAFB-458F-8D2F-8867BF74051F}">
      <dgm:prSet/>
      <dgm:spPr/>
      <dgm:t>
        <a:bodyPr/>
        <a:lstStyle/>
        <a:p>
          <a:endParaRPr lang="en-US"/>
        </a:p>
      </dgm:t>
    </dgm:pt>
    <dgm:pt modelId="{AAA889EB-8702-4233-8C77-A79AFD6059AA}">
      <dgm:prSet/>
      <dgm:spPr/>
      <dgm:t>
        <a:bodyPr/>
        <a:lstStyle/>
        <a:p>
          <a:r>
            <a:rPr lang="hr-HR"/>
            <a:t>Theatrum     </a:t>
          </a:r>
          <a:endParaRPr lang="en-US"/>
        </a:p>
      </dgm:t>
    </dgm:pt>
    <dgm:pt modelId="{F32EBB4F-0EDD-4AB1-8AEC-C49ED5822CE9}" type="parTrans" cxnId="{D1F47A58-DAB3-4255-B1C2-CC4CFDD00F0C}">
      <dgm:prSet/>
      <dgm:spPr/>
      <dgm:t>
        <a:bodyPr/>
        <a:lstStyle/>
        <a:p>
          <a:endParaRPr lang="en-US"/>
        </a:p>
      </dgm:t>
    </dgm:pt>
    <dgm:pt modelId="{3CACE7B7-39D2-4983-8455-66B7A0458876}" type="sibTrans" cxnId="{D1F47A58-DAB3-4255-B1C2-CC4CFDD00F0C}">
      <dgm:prSet/>
      <dgm:spPr/>
      <dgm:t>
        <a:bodyPr/>
        <a:lstStyle/>
        <a:p>
          <a:endParaRPr lang="en-US"/>
        </a:p>
      </dgm:t>
    </dgm:pt>
    <dgm:pt modelId="{DFF7496E-8E93-44ED-B003-2579312824BA}">
      <dgm:prSet/>
      <dgm:spPr/>
      <dgm:t>
        <a:bodyPr/>
        <a:lstStyle/>
        <a:p>
          <a:r>
            <a:rPr lang="hr-HR"/>
            <a:t>Lingua           </a:t>
          </a:r>
          <a:endParaRPr lang="en-US"/>
        </a:p>
      </dgm:t>
    </dgm:pt>
    <dgm:pt modelId="{082D5AB0-A76B-4779-81ED-CDB09F6E898B}" type="parTrans" cxnId="{27F04812-DCED-499C-82AF-A6EA11BF15B4}">
      <dgm:prSet/>
      <dgm:spPr/>
      <dgm:t>
        <a:bodyPr/>
        <a:lstStyle/>
        <a:p>
          <a:endParaRPr lang="en-US"/>
        </a:p>
      </dgm:t>
    </dgm:pt>
    <dgm:pt modelId="{7B0FC883-2AF1-4655-A184-6929D318A4A7}" type="sibTrans" cxnId="{27F04812-DCED-499C-82AF-A6EA11BF15B4}">
      <dgm:prSet/>
      <dgm:spPr/>
      <dgm:t>
        <a:bodyPr/>
        <a:lstStyle/>
        <a:p>
          <a:endParaRPr lang="en-US"/>
        </a:p>
      </dgm:t>
    </dgm:pt>
    <dgm:pt modelId="{DAFF85CA-BA4C-413F-A8A4-98A22BD305FA}">
      <dgm:prSet/>
      <dgm:spPr/>
      <dgm:t>
        <a:bodyPr/>
        <a:lstStyle/>
        <a:p>
          <a:r>
            <a:rPr lang="hr-HR"/>
            <a:t>Natura          </a:t>
          </a:r>
          <a:endParaRPr lang="en-US"/>
        </a:p>
      </dgm:t>
    </dgm:pt>
    <dgm:pt modelId="{8A8E40C2-2439-4F04-A117-54BA5908D23C}" type="parTrans" cxnId="{ADB6DC9E-20AD-4300-8FC9-CEEB8DB68E30}">
      <dgm:prSet/>
      <dgm:spPr/>
      <dgm:t>
        <a:bodyPr/>
        <a:lstStyle/>
        <a:p>
          <a:endParaRPr lang="en-US"/>
        </a:p>
      </dgm:t>
    </dgm:pt>
    <dgm:pt modelId="{45339E90-A1EA-4E31-8C29-16D783AEBA13}" type="sibTrans" cxnId="{ADB6DC9E-20AD-4300-8FC9-CEEB8DB68E30}">
      <dgm:prSet/>
      <dgm:spPr/>
      <dgm:t>
        <a:bodyPr/>
        <a:lstStyle/>
        <a:p>
          <a:endParaRPr lang="en-US"/>
        </a:p>
      </dgm:t>
    </dgm:pt>
    <dgm:pt modelId="{43839F12-7D2D-49C1-94BD-1BB17EE333A5}">
      <dgm:prSet/>
      <dgm:spPr/>
      <dgm:t>
        <a:bodyPr/>
        <a:lstStyle/>
        <a:p>
          <a:r>
            <a:rPr lang="hr-HR"/>
            <a:t>Mater           </a:t>
          </a:r>
          <a:endParaRPr lang="en-US"/>
        </a:p>
      </dgm:t>
    </dgm:pt>
    <dgm:pt modelId="{7DEBA16B-DBF1-406E-A8C4-55BC246ED2FD}" type="parTrans" cxnId="{618BFC48-D3D6-4E27-8A88-57E66EF9099C}">
      <dgm:prSet/>
      <dgm:spPr/>
      <dgm:t>
        <a:bodyPr/>
        <a:lstStyle/>
        <a:p>
          <a:endParaRPr lang="en-US"/>
        </a:p>
      </dgm:t>
    </dgm:pt>
    <dgm:pt modelId="{46840AD2-A0B7-4556-8FDD-736AFB430969}" type="sibTrans" cxnId="{618BFC48-D3D6-4E27-8A88-57E66EF9099C}">
      <dgm:prSet/>
      <dgm:spPr/>
      <dgm:t>
        <a:bodyPr/>
        <a:lstStyle/>
        <a:p>
          <a:endParaRPr lang="en-US"/>
        </a:p>
      </dgm:t>
    </dgm:pt>
    <dgm:pt modelId="{88FEABE1-B967-492C-AEDA-90BD9DE79763}">
      <dgm:prSet/>
      <dgm:spPr/>
      <dgm:t>
        <a:bodyPr/>
        <a:lstStyle/>
        <a:p>
          <a:r>
            <a:rPr lang="hr-HR"/>
            <a:t>Natio            </a:t>
          </a:r>
          <a:endParaRPr lang="en-US"/>
        </a:p>
      </dgm:t>
    </dgm:pt>
    <dgm:pt modelId="{2BDD642D-C356-4AE9-A9ED-78CCB7AA83FA}" type="parTrans" cxnId="{A9DF5E24-448A-4392-8FDE-DC6CB34F3F1A}">
      <dgm:prSet/>
      <dgm:spPr/>
      <dgm:t>
        <a:bodyPr/>
        <a:lstStyle/>
        <a:p>
          <a:endParaRPr lang="en-US"/>
        </a:p>
      </dgm:t>
    </dgm:pt>
    <dgm:pt modelId="{1B96F510-B8B9-428A-B249-CE92BB1E33FA}" type="sibTrans" cxnId="{A9DF5E24-448A-4392-8FDE-DC6CB34F3F1A}">
      <dgm:prSet/>
      <dgm:spPr/>
      <dgm:t>
        <a:bodyPr/>
        <a:lstStyle/>
        <a:p>
          <a:endParaRPr lang="en-US"/>
        </a:p>
      </dgm:t>
    </dgm:pt>
    <dgm:pt modelId="{2475A0D8-4EAF-4B44-9530-00BE6D2C5E63}" type="pres">
      <dgm:prSet presAssocID="{3873B756-673B-48B3-B394-F5584C784301}" presName="diagram" presStyleCnt="0">
        <dgm:presLayoutVars>
          <dgm:dir/>
          <dgm:resizeHandles val="exact"/>
        </dgm:presLayoutVars>
      </dgm:prSet>
      <dgm:spPr/>
    </dgm:pt>
    <dgm:pt modelId="{5E893911-9E46-4D60-95A0-3142F65ED013}" type="pres">
      <dgm:prSet presAssocID="{032E5022-22BE-4206-B104-96E1CCCD55E6}" presName="node" presStyleLbl="node1" presStyleIdx="0" presStyleCnt="9">
        <dgm:presLayoutVars>
          <dgm:bulletEnabled val="1"/>
        </dgm:presLayoutVars>
      </dgm:prSet>
      <dgm:spPr/>
    </dgm:pt>
    <dgm:pt modelId="{A0998BEA-211D-4B21-ADBC-A8C400DA6AD3}" type="pres">
      <dgm:prSet presAssocID="{CC510CAF-D702-4CF4-96E3-CF95AB02C29A}" presName="sibTrans" presStyleCnt="0"/>
      <dgm:spPr/>
    </dgm:pt>
    <dgm:pt modelId="{098A16FE-E5E8-44CC-8091-8691E31761B7}" type="pres">
      <dgm:prSet presAssocID="{675AFDCE-321E-4B9C-AFBD-EB8A10BDBE57}" presName="node" presStyleLbl="node1" presStyleIdx="1" presStyleCnt="9">
        <dgm:presLayoutVars>
          <dgm:bulletEnabled val="1"/>
        </dgm:presLayoutVars>
      </dgm:prSet>
      <dgm:spPr/>
    </dgm:pt>
    <dgm:pt modelId="{728DD7CD-2E9F-4410-9C0E-2371529AAA6C}" type="pres">
      <dgm:prSet presAssocID="{D767C148-ACBD-44C7-9039-5D2A1F6AC403}" presName="sibTrans" presStyleCnt="0"/>
      <dgm:spPr/>
    </dgm:pt>
    <dgm:pt modelId="{9101F7C5-3AF7-48EE-9750-1B316186D25A}" type="pres">
      <dgm:prSet presAssocID="{9D61A449-30BE-4D29-A093-B8E7975AF8C5}" presName="node" presStyleLbl="node1" presStyleIdx="2" presStyleCnt="9">
        <dgm:presLayoutVars>
          <dgm:bulletEnabled val="1"/>
        </dgm:presLayoutVars>
      </dgm:prSet>
      <dgm:spPr/>
    </dgm:pt>
    <dgm:pt modelId="{E4DD18BE-6ADF-441C-8687-0731722CA289}" type="pres">
      <dgm:prSet presAssocID="{CA4727DE-38AB-4552-8C73-EF4C97B5030A}" presName="sibTrans" presStyleCnt="0"/>
      <dgm:spPr/>
    </dgm:pt>
    <dgm:pt modelId="{283EC6F6-2A4C-4569-BB06-588ABD103494}" type="pres">
      <dgm:prSet presAssocID="{0A470248-60B2-452C-A8B6-D84C289E00C2}" presName="node" presStyleLbl="node1" presStyleIdx="3" presStyleCnt="9">
        <dgm:presLayoutVars>
          <dgm:bulletEnabled val="1"/>
        </dgm:presLayoutVars>
      </dgm:prSet>
      <dgm:spPr/>
    </dgm:pt>
    <dgm:pt modelId="{B16B1E97-F5FD-46CC-9C25-C5EEB3B32504}" type="pres">
      <dgm:prSet presAssocID="{45963929-A554-4F3B-A87A-D6B4D29A870A}" presName="sibTrans" presStyleCnt="0"/>
      <dgm:spPr/>
    </dgm:pt>
    <dgm:pt modelId="{D1A63FA3-772C-4B94-8B9E-E47104108B30}" type="pres">
      <dgm:prSet presAssocID="{AAA889EB-8702-4233-8C77-A79AFD6059AA}" presName="node" presStyleLbl="node1" presStyleIdx="4" presStyleCnt="9">
        <dgm:presLayoutVars>
          <dgm:bulletEnabled val="1"/>
        </dgm:presLayoutVars>
      </dgm:prSet>
      <dgm:spPr/>
    </dgm:pt>
    <dgm:pt modelId="{7C5741B7-DAC8-4200-A3D5-2CA34A655D02}" type="pres">
      <dgm:prSet presAssocID="{3CACE7B7-39D2-4983-8455-66B7A0458876}" presName="sibTrans" presStyleCnt="0"/>
      <dgm:spPr/>
    </dgm:pt>
    <dgm:pt modelId="{A18FD9AE-5B4A-4B5E-AE1B-10998BEE428C}" type="pres">
      <dgm:prSet presAssocID="{DFF7496E-8E93-44ED-B003-2579312824BA}" presName="node" presStyleLbl="node1" presStyleIdx="5" presStyleCnt="9">
        <dgm:presLayoutVars>
          <dgm:bulletEnabled val="1"/>
        </dgm:presLayoutVars>
      </dgm:prSet>
      <dgm:spPr/>
    </dgm:pt>
    <dgm:pt modelId="{3008F3B1-C519-4F5C-AEED-10FBF9BC6AA9}" type="pres">
      <dgm:prSet presAssocID="{7B0FC883-2AF1-4655-A184-6929D318A4A7}" presName="sibTrans" presStyleCnt="0"/>
      <dgm:spPr/>
    </dgm:pt>
    <dgm:pt modelId="{623761A7-780E-42D9-8727-7BDBD605E4B5}" type="pres">
      <dgm:prSet presAssocID="{DAFF85CA-BA4C-413F-A8A4-98A22BD305FA}" presName="node" presStyleLbl="node1" presStyleIdx="6" presStyleCnt="9">
        <dgm:presLayoutVars>
          <dgm:bulletEnabled val="1"/>
        </dgm:presLayoutVars>
      </dgm:prSet>
      <dgm:spPr/>
    </dgm:pt>
    <dgm:pt modelId="{F2274E36-834C-4F14-A479-5FF3B9E77655}" type="pres">
      <dgm:prSet presAssocID="{45339E90-A1EA-4E31-8C29-16D783AEBA13}" presName="sibTrans" presStyleCnt="0"/>
      <dgm:spPr/>
    </dgm:pt>
    <dgm:pt modelId="{8B610EF8-D7A7-4DD3-A7D6-D6B9262E41F5}" type="pres">
      <dgm:prSet presAssocID="{43839F12-7D2D-49C1-94BD-1BB17EE333A5}" presName="node" presStyleLbl="node1" presStyleIdx="7" presStyleCnt="9">
        <dgm:presLayoutVars>
          <dgm:bulletEnabled val="1"/>
        </dgm:presLayoutVars>
      </dgm:prSet>
      <dgm:spPr/>
    </dgm:pt>
    <dgm:pt modelId="{837DAD9C-05DD-4B64-9061-D9577D520B11}" type="pres">
      <dgm:prSet presAssocID="{46840AD2-A0B7-4556-8FDD-736AFB430969}" presName="sibTrans" presStyleCnt="0"/>
      <dgm:spPr/>
    </dgm:pt>
    <dgm:pt modelId="{4DDDD49C-F0BD-4C75-A29B-4DDF741503D9}" type="pres">
      <dgm:prSet presAssocID="{88FEABE1-B967-492C-AEDA-90BD9DE79763}" presName="node" presStyleLbl="node1" presStyleIdx="8" presStyleCnt="9">
        <dgm:presLayoutVars>
          <dgm:bulletEnabled val="1"/>
        </dgm:presLayoutVars>
      </dgm:prSet>
      <dgm:spPr/>
    </dgm:pt>
  </dgm:ptLst>
  <dgm:cxnLst>
    <dgm:cxn modelId="{27F04812-DCED-499C-82AF-A6EA11BF15B4}" srcId="{3873B756-673B-48B3-B394-F5584C784301}" destId="{DFF7496E-8E93-44ED-B003-2579312824BA}" srcOrd="5" destOrd="0" parTransId="{082D5AB0-A76B-4779-81ED-CDB09F6E898B}" sibTransId="{7B0FC883-2AF1-4655-A184-6929D318A4A7}"/>
    <dgm:cxn modelId="{9A932714-43BE-47D8-9397-827E55AD38D3}" type="presOf" srcId="{DFF7496E-8E93-44ED-B003-2579312824BA}" destId="{A18FD9AE-5B4A-4B5E-AE1B-10998BEE428C}" srcOrd="0" destOrd="0" presId="urn:microsoft.com/office/officeart/2005/8/layout/default"/>
    <dgm:cxn modelId="{9DC82B22-F536-4522-A6D8-2601B58D1CA4}" type="presOf" srcId="{88FEABE1-B967-492C-AEDA-90BD9DE79763}" destId="{4DDDD49C-F0BD-4C75-A29B-4DDF741503D9}" srcOrd="0" destOrd="0" presId="urn:microsoft.com/office/officeart/2005/8/layout/default"/>
    <dgm:cxn modelId="{A9DF5E24-448A-4392-8FDE-DC6CB34F3F1A}" srcId="{3873B756-673B-48B3-B394-F5584C784301}" destId="{88FEABE1-B967-492C-AEDA-90BD9DE79763}" srcOrd="8" destOrd="0" parTransId="{2BDD642D-C356-4AE9-A9ED-78CCB7AA83FA}" sibTransId="{1B96F510-B8B9-428A-B249-CE92BB1E33FA}"/>
    <dgm:cxn modelId="{EACC6F28-BAFB-458F-8D2F-8867BF74051F}" srcId="{3873B756-673B-48B3-B394-F5584C784301}" destId="{0A470248-60B2-452C-A8B6-D84C289E00C2}" srcOrd="3" destOrd="0" parTransId="{59D1AE85-38CA-4C40-97A6-205E4A05E15A}" sibTransId="{45963929-A554-4F3B-A87A-D6B4D29A870A}"/>
    <dgm:cxn modelId="{49470132-68E1-4676-BDC3-588065919D98}" srcId="{3873B756-673B-48B3-B394-F5584C784301}" destId="{9D61A449-30BE-4D29-A093-B8E7975AF8C5}" srcOrd="2" destOrd="0" parTransId="{921C60F7-8F44-4AF8-911A-679DED209F91}" sibTransId="{CA4727DE-38AB-4552-8C73-EF4C97B5030A}"/>
    <dgm:cxn modelId="{7A7B773B-63E8-4BB4-ADDD-2FC4D7C7D0CC}" type="presOf" srcId="{43839F12-7D2D-49C1-94BD-1BB17EE333A5}" destId="{8B610EF8-D7A7-4DD3-A7D6-D6B9262E41F5}" srcOrd="0" destOrd="0" presId="urn:microsoft.com/office/officeart/2005/8/layout/default"/>
    <dgm:cxn modelId="{47D1293F-A029-448B-ADD0-DEB9C6AC36A1}" type="presOf" srcId="{AAA889EB-8702-4233-8C77-A79AFD6059AA}" destId="{D1A63FA3-772C-4B94-8B9E-E47104108B30}" srcOrd="0" destOrd="0" presId="urn:microsoft.com/office/officeart/2005/8/layout/default"/>
    <dgm:cxn modelId="{618BFC48-D3D6-4E27-8A88-57E66EF9099C}" srcId="{3873B756-673B-48B3-B394-F5584C784301}" destId="{43839F12-7D2D-49C1-94BD-1BB17EE333A5}" srcOrd="7" destOrd="0" parTransId="{7DEBA16B-DBF1-406E-A8C4-55BC246ED2FD}" sibTransId="{46840AD2-A0B7-4556-8FDD-736AFB430969}"/>
    <dgm:cxn modelId="{FD65486C-8EA1-4B6F-8BEA-D2C701F3D9A7}" type="presOf" srcId="{9D61A449-30BE-4D29-A093-B8E7975AF8C5}" destId="{9101F7C5-3AF7-48EE-9750-1B316186D25A}" srcOrd="0" destOrd="0" presId="urn:microsoft.com/office/officeart/2005/8/layout/default"/>
    <dgm:cxn modelId="{331E6050-7348-43C2-A5EF-96316B942453}" type="presOf" srcId="{3873B756-673B-48B3-B394-F5584C784301}" destId="{2475A0D8-4EAF-4B44-9530-00BE6D2C5E63}" srcOrd="0" destOrd="0" presId="urn:microsoft.com/office/officeart/2005/8/layout/default"/>
    <dgm:cxn modelId="{7AA19A70-2DA2-478A-BC33-F533AA873043}" type="presOf" srcId="{0A470248-60B2-452C-A8B6-D84C289E00C2}" destId="{283EC6F6-2A4C-4569-BB06-588ABD103494}" srcOrd="0" destOrd="0" presId="urn:microsoft.com/office/officeart/2005/8/layout/default"/>
    <dgm:cxn modelId="{D697F554-08D8-4C1D-B921-9CEFD0FCBB2C}" srcId="{3873B756-673B-48B3-B394-F5584C784301}" destId="{675AFDCE-321E-4B9C-AFBD-EB8A10BDBE57}" srcOrd="1" destOrd="0" parTransId="{C4C7323E-2BEE-4605-BA34-3086C9AD6CFD}" sibTransId="{D767C148-ACBD-44C7-9039-5D2A1F6AC403}"/>
    <dgm:cxn modelId="{D1F47A58-DAB3-4255-B1C2-CC4CFDD00F0C}" srcId="{3873B756-673B-48B3-B394-F5584C784301}" destId="{AAA889EB-8702-4233-8C77-A79AFD6059AA}" srcOrd="4" destOrd="0" parTransId="{F32EBB4F-0EDD-4AB1-8AEC-C49ED5822CE9}" sibTransId="{3CACE7B7-39D2-4983-8455-66B7A0458876}"/>
    <dgm:cxn modelId="{8B0D5E89-6030-4CE7-845D-FBAFAAC2CCA3}" srcId="{3873B756-673B-48B3-B394-F5584C784301}" destId="{032E5022-22BE-4206-B104-96E1CCCD55E6}" srcOrd="0" destOrd="0" parTransId="{AFC51532-0B8F-408C-8A04-C5B881A93845}" sibTransId="{CC510CAF-D702-4CF4-96E3-CF95AB02C29A}"/>
    <dgm:cxn modelId="{1E53BE8A-AD2D-41BA-B22E-24DE623D83DB}" type="presOf" srcId="{675AFDCE-321E-4B9C-AFBD-EB8A10BDBE57}" destId="{098A16FE-E5E8-44CC-8091-8691E31761B7}" srcOrd="0" destOrd="0" presId="urn:microsoft.com/office/officeart/2005/8/layout/default"/>
    <dgm:cxn modelId="{ADB6DC9E-20AD-4300-8FC9-CEEB8DB68E30}" srcId="{3873B756-673B-48B3-B394-F5584C784301}" destId="{DAFF85CA-BA4C-413F-A8A4-98A22BD305FA}" srcOrd="6" destOrd="0" parTransId="{8A8E40C2-2439-4F04-A117-54BA5908D23C}" sibTransId="{45339E90-A1EA-4E31-8C29-16D783AEBA13}"/>
    <dgm:cxn modelId="{E84333D1-8279-414E-B9B5-130FE1BD9650}" type="presOf" srcId="{DAFF85CA-BA4C-413F-A8A4-98A22BD305FA}" destId="{623761A7-780E-42D9-8727-7BDBD605E4B5}" srcOrd="0" destOrd="0" presId="urn:microsoft.com/office/officeart/2005/8/layout/default"/>
    <dgm:cxn modelId="{1CDD00FA-BE7E-4CE2-B81A-A39BE9E025E5}" type="presOf" srcId="{032E5022-22BE-4206-B104-96E1CCCD55E6}" destId="{5E893911-9E46-4D60-95A0-3142F65ED013}" srcOrd="0" destOrd="0" presId="urn:microsoft.com/office/officeart/2005/8/layout/default"/>
    <dgm:cxn modelId="{1A06A0B5-8899-4B57-B64E-18162ADCDD16}" type="presParOf" srcId="{2475A0D8-4EAF-4B44-9530-00BE6D2C5E63}" destId="{5E893911-9E46-4D60-95A0-3142F65ED013}" srcOrd="0" destOrd="0" presId="urn:microsoft.com/office/officeart/2005/8/layout/default"/>
    <dgm:cxn modelId="{F75AB9EA-D718-4598-B2F1-79023C45E454}" type="presParOf" srcId="{2475A0D8-4EAF-4B44-9530-00BE6D2C5E63}" destId="{A0998BEA-211D-4B21-ADBC-A8C400DA6AD3}" srcOrd="1" destOrd="0" presId="urn:microsoft.com/office/officeart/2005/8/layout/default"/>
    <dgm:cxn modelId="{3AE805F7-6BA3-4A09-AB02-583DBA730714}" type="presParOf" srcId="{2475A0D8-4EAF-4B44-9530-00BE6D2C5E63}" destId="{098A16FE-E5E8-44CC-8091-8691E31761B7}" srcOrd="2" destOrd="0" presId="urn:microsoft.com/office/officeart/2005/8/layout/default"/>
    <dgm:cxn modelId="{4ED752BA-BB50-473A-BAC1-0F217807B5AE}" type="presParOf" srcId="{2475A0D8-4EAF-4B44-9530-00BE6D2C5E63}" destId="{728DD7CD-2E9F-4410-9C0E-2371529AAA6C}" srcOrd="3" destOrd="0" presId="urn:microsoft.com/office/officeart/2005/8/layout/default"/>
    <dgm:cxn modelId="{2A78910E-8E19-4E18-85D1-B93AC6D23C7C}" type="presParOf" srcId="{2475A0D8-4EAF-4B44-9530-00BE6D2C5E63}" destId="{9101F7C5-3AF7-48EE-9750-1B316186D25A}" srcOrd="4" destOrd="0" presId="urn:microsoft.com/office/officeart/2005/8/layout/default"/>
    <dgm:cxn modelId="{7EBF4744-92DF-44A1-AEF9-63046F5D0B6F}" type="presParOf" srcId="{2475A0D8-4EAF-4B44-9530-00BE6D2C5E63}" destId="{E4DD18BE-6ADF-441C-8687-0731722CA289}" srcOrd="5" destOrd="0" presId="urn:microsoft.com/office/officeart/2005/8/layout/default"/>
    <dgm:cxn modelId="{CC5C0512-A522-4C7C-B8C3-7E1BCA2D2D8C}" type="presParOf" srcId="{2475A0D8-4EAF-4B44-9530-00BE6D2C5E63}" destId="{283EC6F6-2A4C-4569-BB06-588ABD103494}" srcOrd="6" destOrd="0" presId="urn:microsoft.com/office/officeart/2005/8/layout/default"/>
    <dgm:cxn modelId="{CAC33161-0D33-47DB-BC2F-0DAD47734014}" type="presParOf" srcId="{2475A0D8-4EAF-4B44-9530-00BE6D2C5E63}" destId="{B16B1E97-F5FD-46CC-9C25-C5EEB3B32504}" srcOrd="7" destOrd="0" presId="urn:microsoft.com/office/officeart/2005/8/layout/default"/>
    <dgm:cxn modelId="{1F2F3917-4233-4197-A0CC-E0D0C2E2C4F5}" type="presParOf" srcId="{2475A0D8-4EAF-4B44-9530-00BE6D2C5E63}" destId="{D1A63FA3-772C-4B94-8B9E-E47104108B30}" srcOrd="8" destOrd="0" presId="urn:microsoft.com/office/officeart/2005/8/layout/default"/>
    <dgm:cxn modelId="{32C87C95-AD2A-4BF6-B504-A32FB5A8F1E4}" type="presParOf" srcId="{2475A0D8-4EAF-4B44-9530-00BE6D2C5E63}" destId="{7C5741B7-DAC8-4200-A3D5-2CA34A655D02}" srcOrd="9" destOrd="0" presId="urn:microsoft.com/office/officeart/2005/8/layout/default"/>
    <dgm:cxn modelId="{7684DEE5-ED3A-464D-B1EE-4E8A8D61969F}" type="presParOf" srcId="{2475A0D8-4EAF-4B44-9530-00BE6D2C5E63}" destId="{A18FD9AE-5B4A-4B5E-AE1B-10998BEE428C}" srcOrd="10" destOrd="0" presId="urn:microsoft.com/office/officeart/2005/8/layout/default"/>
    <dgm:cxn modelId="{9F9D159F-2057-4A67-A6D0-06E317E767E1}" type="presParOf" srcId="{2475A0D8-4EAF-4B44-9530-00BE6D2C5E63}" destId="{3008F3B1-C519-4F5C-AEED-10FBF9BC6AA9}" srcOrd="11" destOrd="0" presId="urn:microsoft.com/office/officeart/2005/8/layout/default"/>
    <dgm:cxn modelId="{CFA249DA-A761-4F37-A736-54D5E74F61A0}" type="presParOf" srcId="{2475A0D8-4EAF-4B44-9530-00BE6D2C5E63}" destId="{623761A7-780E-42D9-8727-7BDBD605E4B5}" srcOrd="12" destOrd="0" presId="urn:microsoft.com/office/officeart/2005/8/layout/default"/>
    <dgm:cxn modelId="{9F23BADE-16CD-40D1-A858-3FDD23BFA111}" type="presParOf" srcId="{2475A0D8-4EAF-4B44-9530-00BE6D2C5E63}" destId="{F2274E36-834C-4F14-A479-5FF3B9E77655}" srcOrd="13" destOrd="0" presId="urn:microsoft.com/office/officeart/2005/8/layout/default"/>
    <dgm:cxn modelId="{CB416808-9AEC-4C9C-B70B-CE8A4806155C}" type="presParOf" srcId="{2475A0D8-4EAF-4B44-9530-00BE6D2C5E63}" destId="{8B610EF8-D7A7-4DD3-A7D6-D6B9262E41F5}" srcOrd="14" destOrd="0" presId="urn:microsoft.com/office/officeart/2005/8/layout/default"/>
    <dgm:cxn modelId="{2D68F9D0-232F-432C-87AA-DDF1BBDE2B4C}" type="presParOf" srcId="{2475A0D8-4EAF-4B44-9530-00BE6D2C5E63}" destId="{837DAD9C-05DD-4B64-9061-D9577D520B11}" srcOrd="15" destOrd="0" presId="urn:microsoft.com/office/officeart/2005/8/layout/default"/>
    <dgm:cxn modelId="{86CA4170-10A1-4D58-8E88-F76BEA82A462}" type="presParOf" srcId="{2475A0D8-4EAF-4B44-9530-00BE6D2C5E63}" destId="{4DDDD49C-F0BD-4C75-A29B-4DDF741503D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3F1EA-C7BA-4E0F-8E64-DEC79C2842F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1FA41D-3328-4981-B6D5-B8A787D42BAA}">
      <dgm:prSet/>
      <dgm:spPr/>
      <dgm:t>
        <a:bodyPr/>
        <a:lstStyle/>
        <a:p>
          <a:r>
            <a:rPr lang="hr-HR" b="1" dirty="0" err="1"/>
            <a:t>Monumentum</a:t>
          </a:r>
          <a:r>
            <a:rPr lang="hr-HR" b="1" dirty="0"/>
            <a:t>    </a:t>
          </a:r>
          <a:endParaRPr lang="en-US" dirty="0"/>
        </a:p>
      </dgm:t>
    </dgm:pt>
    <dgm:pt modelId="{FD0E80AC-C1BE-4443-82B9-70B10CF4EA05}" type="parTrans" cxnId="{E4ABEC08-B784-4AC5-AFC8-EE17C08AA1AD}">
      <dgm:prSet/>
      <dgm:spPr/>
      <dgm:t>
        <a:bodyPr/>
        <a:lstStyle/>
        <a:p>
          <a:endParaRPr lang="en-US"/>
        </a:p>
      </dgm:t>
    </dgm:pt>
    <dgm:pt modelId="{C06A7044-082C-4587-9BD5-C03349BB760E}" type="sibTrans" cxnId="{E4ABEC08-B784-4AC5-AFC8-EE17C08AA1AD}">
      <dgm:prSet/>
      <dgm:spPr/>
      <dgm:t>
        <a:bodyPr/>
        <a:lstStyle/>
        <a:p>
          <a:endParaRPr lang="en-US"/>
        </a:p>
      </dgm:t>
    </dgm:pt>
    <dgm:pt modelId="{353B4039-3664-42A0-9FA5-4E6B178522BA}">
      <dgm:prSet/>
      <dgm:spPr/>
      <dgm:t>
        <a:bodyPr/>
        <a:lstStyle/>
        <a:p>
          <a:r>
            <a:rPr lang="hr-HR" b="1" dirty="0" err="1"/>
            <a:t>Templum</a:t>
          </a:r>
          <a:endParaRPr lang="hr-HR" b="1" dirty="0"/>
        </a:p>
        <a:p>
          <a:r>
            <a:rPr lang="hr-HR" b="1" dirty="0"/>
            <a:t>        </a:t>
          </a:r>
          <a:endParaRPr lang="en-US" dirty="0"/>
        </a:p>
      </dgm:t>
    </dgm:pt>
    <dgm:pt modelId="{08FAF48C-1C0E-4D18-8B61-F4B2719E44DD}" type="parTrans" cxnId="{8E23721A-77CC-40B9-B389-ECEFDD9C7FCA}">
      <dgm:prSet/>
      <dgm:spPr/>
      <dgm:t>
        <a:bodyPr/>
        <a:lstStyle/>
        <a:p>
          <a:endParaRPr lang="en-US"/>
        </a:p>
      </dgm:t>
    </dgm:pt>
    <dgm:pt modelId="{415ACFEE-D8B6-4B51-9E93-A1765104246A}" type="sibTrans" cxnId="{8E23721A-77CC-40B9-B389-ECEFDD9C7FCA}">
      <dgm:prSet/>
      <dgm:spPr/>
      <dgm:t>
        <a:bodyPr/>
        <a:lstStyle/>
        <a:p>
          <a:endParaRPr lang="en-US"/>
        </a:p>
      </dgm:t>
    </dgm:pt>
    <dgm:pt modelId="{00F2C625-965B-445E-9215-9F6880F10F91}">
      <dgm:prSet/>
      <dgm:spPr/>
      <dgm:t>
        <a:bodyPr/>
        <a:lstStyle/>
        <a:p>
          <a:r>
            <a:rPr lang="hr-HR" b="1" dirty="0"/>
            <a:t>Vox, </a:t>
          </a:r>
          <a:r>
            <a:rPr lang="hr-HR" b="1" dirty="0" err="1"/>
            <a:t>vocis</a:t>
          </a:r>
          <a:r>
            <a:rPr lang="hr-HR" b="1" dirty="0"/>
            <a:t>, f</a:t>
          </a:r>
        </a:p>
        <a:p>
          <a:r>
            <a:rPr lang="hr-HR" dirty="0"/>
            <a:t> </a:t>
          </a:r>
          <a:endParaRPr lang="en-US" dirty="0"/>
        </a:p>
      </dgm:t>
    </dgm:pt>
    <dgm:pt modelId="{8450556E-E471-4C90-A8A5-4CB9C6738931}" type="parTrans" cxnId="{C836A8FA-3794-4FE6-B887-DDA43060E264}">
      <dgm:prSet/>
      <dgm:spPr/>
      <dgm:t>
        <a:bodyPr/>
        <a:lstStyle/>
        <a:p>
          <a:endParaRPr lang="en-US"/>
        </a:p>
      </dgm:t>
    </dgm:pt>
    <dgm:pt modelId="{65C6E8A7-08D6-438F-A7F2-E4DE8E5B0B77}" type="sibTrans" cxnId="{C836A8FA-3794-4FE6-B887-DDA43060E264}">
      <dgm:prSet/>
      <dgm:spPr/>
      <dgm:t>
        <a:bodyPr/>
        <a:lstStyle/>
        <a:p>
          <a:endParaRPr lang="en-US"/>
        </a:p>
      </dgm:t>
    </dgm:pt>
    <dgm:pt modelId="{D94C65CE-B281-421D-B166-9BB20449C878}">
      <dgm:prSet/>
      <dgm:spPr/>
      <dgm:t>
        <a:bodyPr/>
        <a:lstStyle/>
        <a:p>
          <a:r>
            <a:rPr lang="hr-HR" b="1" dirty="0"/>
            <a:t>Fortuna</a:t>
          </a:r>
        </a:p>
        <a:p>
          <a:r>
            <a:rPr lang="hr-HR" b="1" dirty="0"/>
            <a:t>           </a:t>
          </a:r>
          <a:endParaRPr lang="en-US" dirty="0"/>
        </a:p>
      </dgm:t>
    </dgm:pt>
    <dgm:pt modelId="{BFA55829-2ECE-4648-A36C-EFB7BB29ADB1}" type="parTrans" cxnId="{D784E250-4C68-47B6-999D-6E9DE70A52E6}">
      <dgm:prSet/>
      <dgm:spPr/>
      <dgm:t>
        <a:bodyPr/>
        <a:lstStyle/>
        <a:p>
          <a:endParaRPr lang="en-US"/>
        </a:p>
      </dgm:t>
    </dgm:pt>
    <dgm:pt modelId="{633FC41A-68C3-4865-87FB-6411C6783C95}" type="sibTrans" cxnId="{D784E250-4C68-47B6-999D-6E9DE70A52E6}">
      <dgm:prSet/>
      <dgm:spPr/>
      <dgm:t>
        <a:bodyPr/>
        <a:lstStyle/>
        <a:p>
          <a:endParaRPr lang="en-US"/>
        </a:p>
      </dgm:t>
    </dgm:pt>
    <dgm:pt modelId="{1DF31B81-82A6-43EA-8496-1C3730718862}">
      <dgm:prSet/>
      <dgm:spPr/>
      <dgm:t>
        <a:bodyPr/>
        <a:lstStyle/>
        <a:p>
          <a:r>
            <a:rPr lang="hr-HR" b="1" dirty="0" err="1"/>
            <a:t>Exemplum</a:t>
          </a:r>
          <a:endParaRPr lang="hr-HR" b="1" dirty="0"/>
        </a:p>
        <a:p>
          <a:r>
            <a:rPr lang="hr-HR" b="1" dirty="0"/>
            <a:t>      </a:t>
          </a:r>
          <a:endParaRPr lang="en-US" dirty="0"/>
        </a:p>
      </dgm:t>
    </dgm:pt>
    <dgm:pt modelId="{F07CE1C8-BACF-4665-82CB-26471B56E764}" type="parTrans" cxnId="{E860FEEE-3B83-4456-9BC6-6BA07A7AB7D5}">
      <dgm:prSet/>
      <dgm:spPr/>
      <dgm:t>
        <a:bodyPr/>
        <a:lstStyle/>
        <a:p>
          <a:endParaRPr lang="en-US"/>
        </a:p>
      </dgm:t>
    </dgm:pt>
    <dgm:pt modelId="{D011AAEF-2ABB-4537-AFF3-204BF6904B3D}" type="sibTrans" cxnId="{E860FEEE-3B83-4456-9BC6-6BA07A7AB7D5}">
      <dgm:prSet/>
      <dgm:spPr/>
      <dgm:t>
        <a:bodyPr/>
        <a:lstStyle/>
        <a:p>
          <a:endParaRPr lang="en-US"/>
        </a:p>
      </dgm:t>
    </dgm:pt>
    <dgm:pt modelId="{6A19A00B-CD75-4ACD-9C6E-2FD21FCEFD34}">
      <dgm:prSet/>
      <dgm:spPr/>
      <dgm:t>
        <a:bodyPr/>
        <a:lstStyle/>
        <a:p>
          <a:r>
            <a:rPr lang="hr-HR" b="1" dirty="0" err="1"/>
            <a:t>Animal</a:t>
          </a:r>
          <a:endParaRPr lang="hr-HR" b="1" dirty="0"/>
        </a:p>
        <a:p>
          <a:r>
            <a:rPr lang="hr-HR" b="1" dirty="0"/>
            <a:t>            </a:t>
          </a:r>
          <a:endParaRPr lang="en-US" dirty="0"/>
        </a:p>
      </dgm:t>
    </dgm:pt>
    <dgm:pt modelId="{DAF03995-A618-43BC-9E16-A9C00E8FDE7A}" type="parTrans" cxnId="{A1B0F8DA-2425-400C-95FF-220D8A72BFC4}">
      <dgm:prSet/>
      <dgm:spPr/>
      <dgm:t>
        <a:bodyPr/>
        <a:lstStyle/>
        <a:p>
          <a:endParaRPr lang="en-US"/>
        </a:p>
      </dgm:t>
    </dgm:pt>
    <dgm:pt modelId="{BBD20449-8F39-41D9-B8B7-FEF8DCA4044A}" type="sibTrans" cxnId="{A1B0F8DA-2425-400C-95FF-220D8A72BFC4}">
      <dgm:prSet/>
      <dgm:spPr/>
      <dgm:t>
        <a:bodyPr/>
        <a:lstStyle/>
        <a:p>
          <a:endParaRPr lang="en-US"/>
        </a:p>
      </dgm:t>
    </dgm:pt>
    <dgm:pt modelId="{7168247F-E230-42C2-9E5D-8D48DCF5A900}">
      <dgm:prSet/>
      <dgm:spPr/>
      <dgm:t>
        <a:bodyPr/>
        <a:lstStyle/>
        <a:p>
          <a:r>
            <a:rPr lang="hr-HR" b="1" dirty="0"/>
            <a:t>Pax, </a:t>
          </a:r>
          <a:r>
            <a:rPr lang="hr-HR" b="1" dirty="0" err="1"/>
            <a:t>pacis</a:t>
          </a:r>
          <a:r>
            <a:rPr lang="hr-HR" b="1" dirty="0"/>
            <a:t> f</a:t>
          </a:r>
        </a:p>
        <a:p>
          <a:endParaRPr lang="en-US" dirty="0"/>
        </a:p>
      </dgm:t>
    </dgm:pt>
    <dgm:pt modelId="{E8BCE8A1-5F0D-4469-BD5D-1F4F0707E0E6}" type="parTrans" cxnId="{340CF699-D33B-4D30-A3EC-E6B81AB6A056}">
      <dgm:prSet/>
      <dgm:spPr/>
      <dgm:t>
        <a:bodyPr/>
        <a:lstStyle/>
        <a:p>
          <a:endParaRPr lang="en-US"/>
        </a:p>
      </dgm:t>
    </dgm:pt>
    <dgm:pt modelId="{7B932A29-32E7-4D21-A5A1-24903BCACF7B}" type="sibTrans" cxnId="{340CF699-D33B-4D30-A3EC-E6B81AB6A056}">
      <dgm:prSet/>
      <dgm:spPr/>
      <dgm:t>
        <a:bodyPr/>
        <a:lstStyle/>
        <a:p>
          <a:endParaRPr lang="en-US"/>
        </a:p>
      </dgm:t>
    </dgm:pt>
    <dgm:pt modelId="{9FE295F7-6EEE-42FB-ABF9-2130FE64C7D9}">
      <dgm:prSet/>
      <dgm:spPr/>
      <dgm:t>
        <a:bodyPr/>
        <a:lstStyle/>
        <a:p>
          <a:r>
            <a:rPr lang="hr-HR" b="1" dirty="0" err="1"/>
            <a:t>Miraculum</a:t>
          </a:r>
          <a:endParaRPr lang="hr-HR" b="1" dirty="0"/>
        </a:p>
        <a:p>
          <a:r>
            <a:rPr lang="hr-HR" b="1" dirty="0"/>
            <a:t>     </a:t>
          </a:r>
          <a:endParaRPr lang="en-US" dirty="0"/>
        </a:p>
      </dgm:t>
    </dgm:pt>
    <dgm:pt modelId="{C27C281D-38DC-486D-9856-A0E50BE4DA55}" type="parTrans" cxnId="{222BEFA1-0B0D-47F8-B64D-B98EA17B7EF7}">
      <dgm:prSet/>
      <dgm:spPr/>
      <dgm:t>
        <a:bodyPr/>
        <a:lstStyle/>
        <a:p>
          <a:endParaRPr lang="en-US"/>
        </a:p>
      </dgm:t>
    </dgm:pt>
    <dgm:pt modelId="{4661F516-E61B-4FD9-B19A-8A4F6417061C}" type="sibTrans" cxnId="{222BEFA1-0B0D-47F8-B64D-B98EA17B7EF7}">
      <dgm:prSet/>
      <dgm:spPr/>
      <dgm:t>
        <a:bodyPr/>
        <a:lstStyle/>
        <a:p>
          <a:endParaRPr lang="en-US"/>
        </a:p>
      </dgm:t>
    </dgm:pt>
    <dgm:pt modelId="{E3797964-3098-4091-B7CF-85BE044CC858}">
      <dgm:prSet/>
      <dgm:spPr/>
      <dgm:t>
        <a:bodyPr/>
        <a:lstStyle/>
        <a:p>
          <a:r>
            <a:rPr lang="hr-HR" b="1" dirty="0" err="1"/>
            <a:t>Parens</a:t>
          </a:r>
          <a:endParaRPr lang="hr-HR" b="1" dirty="0"/>
        </a:p>
        <a:p>
          <a:endParaRPr lang="en-US" dirty="0"/>
        </a:p>
      </dgm:t>
    </dgm:pt>
    <dgm:pt modelId="{F833FD9F-238E-498E-AED4-0D2011B9A635}" type="parTrans" cxnId="{C53921E3-F6A5-48BC-B4CE-10C4BD189E23}">
      <dgm:prSet/>
      <dgm:spPr/>
      <dgm:t>
        <a:bodyPr/>
        <a:lstStyle/>
        <a:p>
          <a:endParaRPr lang="en-US"/>
        </a:p>
      </dgm:t>
    </dgm:pt>
    <dgm:pt modelId="{10833F34-DB41-4053-8AEB-24594AF4951A}" type="sibTrans" cxnId="{C53921E3-F6A5-48BC-B4CE-10C4BD189E23}">
      <dgm:prSet/>
      <dgm:spPr/>
      <dgm:t>
        <a:bodyPr/>
        <a:lstStyle/>
        <a:p>
          <a:endParaRPr lang="en-US"/>
        </a:p>
      </dgm:t>
    </dgm:pt>
    <dgm:pt modelId="{48D9E035-AFD6-4998-9616-09BEE110A184}">
      <dgm:prSet/>
      <dgm:spPr/>
      <dgm:t>
        <a:bodyPr/>
        <a:lstStyle/>
        <a:p>
          <a:r>
            <a:rPr lang="hr-HR" b="1" dirty="0" err="1"/>
            <a:t>Bestia</a:t>
          </a:r>
          <a:endParaRPr lang="hr-HR" b="1" dirty="0"/>
        </a:p>
        <a:p>
          <a:r>
            <a:rPr lang="hr-HR" b="1" dirty="0"/>
            <a:t>           </a:t>
          </a:r>
          <a:endParaRPr lang="en-US" dirty="0"/>
        </a:p>
      </dgm:t>
    </dgm:pt>
    <dgm:pt modelId="{C6BC7B7F-185F-4388-9A19-907DAAF866D7}" type="parTrans" cxnId="{EF30DAFD-FFC6-4A58-B524-97741451B126}">
      <dgm:prSet/>
      <dgm:spPr/>
      <dgm:t>
        <a:bodyPr/>
        <a:lstStyle/>
        <a:p>
          <a:endParaRPr lang="en-US"/>
        </a:p>
      </dgm:t>
    </dgm:pt>
    <dgm:pt modelId="{C54B368C-9C7C-416E-9A73-F778C20B3175}" type="sibTrans" cxnId="{EF30DAFD-FFC6-4A58-B524-97741451B126}">
      <dgm:prSet/>
      <dgm:spPr/>
      <dgm:t>
        <a:bodyPr/>
        <a:lstStyle/>
        <a:p>
          <a:endParaRPr lang="en-US"/>
        </a:p>
      </dgm:t>
    </dgm:pt>
    <dgm:pt modelId="{EA602B22-D01C-4880-B2DD-A962CE5A6AD5}">
      <dgm:prSet/>
      <dgm:spPr/>
      <dgm:t>
        <a:bodyPr/>
        <a:lstStyle/>
        <a:p>
          <a:r>
            <a:rPr lang="hr-HR" b="1" dirty="0"/>
            <a:t>Poeta</a:t>
          </a:r>
        </a:p>
        <a:p>
          <a:r>
            <a:rPr lang="hr-HR" b="1" dirty="0"/>
            <a:t>            </a:t>
          </a:r>
          <a:endParaRPr lang="en-US" dirty="0"/>
        </a:p>
      </dgm:t>
    </dgm:pt>
    <dgm:pt modelId="{DC351C47-ED92-4FDF-89CF-4AC4B8DC50F6}" type="parTrans" cxnId="{EA7E7339-21C4-4EA4-9805-ED974580ED64}">
      <dgm:prSet/>
      <dgm:spPr/>
      <dgm:t>
        <a:bodyPr/>
        <a:lstStyle/>
        <a:p>
          <a:endParaRPr lang="en-US"/>
        </a:p>
      </dgm:t>
    </dgm:pt>
    <dgm:pt modelId="{B3A30425-8826-4CA1-B320-D4588C624AA5}" type="sibTrans" cxnId="{EA7E7339-21C4-4EA4-9805-ED974580ED64}">
      <dgm:prSet/>
      <dgm:spPr/>
      <dgm:t>
        <a:bodyPr/>
        <a:lstStyle/>
        <a:p>
          <a:endParaRPr lang="en-US"/>
        </a:p>
      </dgm:t>
    </dgm:pt>
    <dgm:pt modelId="{5FA2B3A3-4CA2-41CA-B578-D4E984FE0DFA}">
      <dgm:prSet/>
      <dgm:spPr/>
      <dgm:t>
        <a:bodyPr/>
        <a:lstStyle/>
        <a:p>
          <a:r>
            <a:rPr lang="hr-HR" b="1" dirty="0"/>
            <a:t>Statua</a:t>
          </a:r>
        </a:p>
        <a:p>
          <a:r>
            <a:rPr lang="hr-HR" b="1" dirty="0"/>
            <a:t>            </a:t>
          </a:r>
          <a:endParaRPr lang="en-US" dirty="0"/>
        </a:p>
      </dgm:t>
    </dgm:pt>
    <dgm:pt modelId="{E130BCBA-EAB5-4BA6-AE8F-E922786320E6}" type="parTrans" cxnId="{BCC1CC60-634A-4823-98ED-B16E98A939D3}">
      <dgm:prSet/>
      <dgm:spPr/>
      <dgm:t>
        <a:bodyPr/>
        <a:lstStyle/>
        <a:p>
          <a:endParaRPr lang="en-US"/>
        </a:p>
      </dgm:t>
    </dgm:pt>
    <dgm:pt modelId="{DCE0D177-6FA1-40AE-A8A1-8AF88B4ED774}" type="sibTrans" cxnId="{BCC1CC60-634A-4823-98ED-B16E98A939D3}">
      <dgm:prSet/>
      <dgm:spPr/>
      <dgm:t>
        <a:bodyPr/>
        <a:lstStyle/>
        <a:p>
          <a:endParaRPr lang="en-US"/>
        </a:p>
      </dgm:t>
    </dgm:pt>
    <dgm:pt modelId="{4988B772-3991-4484-AC99-E8B3DFA8D25B}">
      <dgm:prSet/>
      <dgm:spPr/>
      <dgm:t>
        <a:bodyPr/>
        <a:lstStyle/>
        <a:p>
          <a:r>
            <a:rPr lang="hr-HR" b="1" dirty="0" err="1"/>
            <a:t>Flamma</a:t>
          </a:r>
          <a:endParaRPr lang="hr-HR" b="1" dirty="0"/>
        </a:p>
        <a:p>
          <a:r>
            <a:rPr lang="hr-HR" b="1" dirty="0"/>
            <a:t>          </a:t>
          </a:r>
          <a:endParaRPr lang="en-US" dirty="0"/>
        </a:p>
      </dgm:t>
    </dgm:pt>
    <dgm:pt modelId="{F577F9C8-4A4C-4DD1-9CFB-F4A6A0095E89}" type="parTrans" cxnId="{BECD7588-B8E9-4AE5-A40B-889A08326643}">
      <dgm:prSet/>
      <dgm:spPr/>
      <dgm:t>
        <a:bodyPr/>
        <a:lstStyle/>
        <a:p>
          <a:endParaRPr lang="en-US"/>
        </a:p>
      </dgm:t>
    </dgm:pt>
    <dgm:pt modelId="{8409D3C6-EEB1-478C-B8F4-598DCAE4C676}" type="sibTrans" cxnId="{BECD7588-B8E9-4AE5-A40B-889A08326643}">
      <dgm:prSet/>
      <dgm:spPr/>
      <dgm:t>
        <a:bodyPr/>
        <a:lstStyle/>
        <a:p>
          <a:endParaRPr lang="en-US"/>
        </a:p>
      </dgm:t>
    </dgm:pt>
    <dgm:pt modelId="{C865DC43-C791-4130-9A1C-76AA2E0F3C5C}">
      <dgm:prSet/>
      <dgm:spPr/>
      <dgm:t>
        <a:bodyPr/>
        <a:lstStyle/>
        <a:p>
          <a:r>
            <a:rPr lang="hr-HR" b="1" dirty="0" err="1"/>
            <a:t>Honor</a:t>
          </a:r>
          <a:endParaRPr lang="hr-HR" b="1" dirty="0"/>
        </a:p>
        <a:p>
          <a:r>
            <a:rPr lang="hr-HR" b="1" dirty="0"/>
            <a:t>              </a:t>
          </a:r>
          <a:endParaRPr lang="en-US" dirty="0"/>
        </a:p>
      </dgm:t>
    </dgm:pt>
    <dgm:pt modelId="{276BD712-67CE-4484-BBCD-821E9E2C536B}" type="parTrans" cxnId="{5BCB718F-5E64-42A7-9CC8-7A8C8D645219}">
      <dgm:prSet/>
      <dgm:spPr/>
      <dgm:t>
        <a:bodyPr/>
        <a:lstStyle/>
        <a:p>
          <a:endParaRPr lang="en-US"/>
        </a:p>
      </dgm:t>
    </dgm:pt>
    <dgm:pt modelId="{787E86C2-431B-47A6-8E1E-E29EA5DF1607}" type="sibTrans" cxnId="{5BCB718F-5E64-42A7-9CC8-7A8C8D645219}">
      <dgm:prSet/>
      <dgm:spPr/>
      <dgm:t>
        <a:bodyPr/>
        <a:lstStyle/>
        <a:p>
          <a:endParaRPr lang="en-US"/>
        </a:p>
      </dgm:t>
    </dgm:pt>
    <dgm:pt modelId="{EE40A3A0-3475-4BBF-AB0C-D9F25771BCA9}">
      <dgm:prSet/>
      <dgm:spPr/>
      <dgm:t>
        <a:bodyPr/>
        <a:lstStyle/>
        <a:p>
          <a:r>
            <a:rPr lang="hr-HR" b="1" dirty="0" err="1"/>
            <a:t>Terror</a:t>
          </a:r>
          <a:r>
            <a:rPr lang="hr-HR" b="1" dirty="0"/>
            <a:t> </a:t>
          </a:r>
        </a:p>
        <a:p>
          <a:r>
            <a:rPr lang="hr-HR" b="1" dirty="0"/>
            <a:t>             </a:t>
          </a:r>
          <a:endParaRPr lang="en-US" dirty="0"/>
        </a:p>
      </dgm:t>
    </dgm:pt>
    <dgm:pt modelId="{A63A3822-6948-4DA0-8784-959B8C5DD383}" type="parTrans" cxnId="{D4F7B694-A0B8-468E-A335-C19413530A63}">
      <dgm:prSet/>
      <dgm:spPr/>
      <dgm:t>
        <a:bodyPr/>
        <a:lstStyle/>
        <a:p>
          <a:endParaRPr lang="en-US"/>
        </a:p>
      </dgm:t>
    </dgm:pt>
    <dgm:pt modelId="{8AC55871-8C6C-4398-8528-D22776BC546A}" type="sibTrans" cxnId="{D4F7B694-A0B8-468E-A335-C19413530A63}">
      <dgm:prSet/>
      <dgm:spPr/>
      <dgm:t>
        <a:bodyPr/>
        <a:lstStyle/>
        <a:p>
          <a:endParaRPr lang="en-US"/>
        </a:p>
      </dgm:t>
    </dgm:pt>
    <dgm:pt modelId="{0D62FC60-7465-44E1-9865-4BAA919877F3}">
      <dgm:prSet/>
      <dgm:spPr/>
      <dgm:t>
        <a:bodyPr/>
        <a:lstStyle/>
        <a:p>
          <a:r>
            <a:rPr lang="hr-HR" b="1" dirty="0" err="1"/>
            <a:t>Error</a:t>
          </a:r>
          <a:endParaRPr lang="hr-HR" b="1" dirty="0"/>
        </a:p>
        <a:p>
          <a:r>
            <a:rPr lang="hr-HR" dirty="0"/>
            <a:t> </a:t>
          </a:r>
          <a:endParaRPr lang="en-US" dirty="0"/>
        </a:p>
      </dgm:t>
    </dgm:pt>
    <dgm:pt modelId="{A7A65D3A-D918-4A7E-A490-A7A5336F4038}" type="parTrans" cxnId="{6F975102-60FA-45A2-9C8B-CF989BBC216F}">
      <dgm:prSet/>
      <dgm:spPr/>
      <dgm:t>
        <a:bodyPr/>
        <a:lstStyle/>
        <a:p>
          <a:endParaRPr lang="en-US"/>
        </a:p>
      </dgm:t>
    </dgm:pt>
    <dgm:pt modelId="{9657BF54-9394-4F4F-AF68-A2B82E599B2C}" type="sibTrans" cxnId="{6F975102-60FA-45A2-9C8B-CF989BBC216F}">
      <dgm:prSet/>
      <dgm:spPr/>
      <dgm:t>
        <a:bodyPr/>
        <a:lstStyle/>
        <a:p>
          <a:endParaRPr lang="en-US"/>
        </a:p>
      </dgm:t>
    </dgm:pt>
    <dgm:pt modelId="{2B8D4B79-1484-4F21-A37B-E2BD77F757F2}">
      <dgm:prSet/>
      <dgm:spPr/>
      <dgm:t>
        <a:bodyPr/>
        <a:lstStyle/>
        <a:p>
          <a:r>
            <a:rPr lang="hr-HR" b="1" dirty="0" err="1"/>
            <a:t>Discipulus</a:t>
          </a:r>
          <a:endParaRPr lang="hr-HR" b="1" dirty="0"/>
        </a:p>
        <a:p>
          <a:endParaRPr lang="en-US" dirty="0"/>
        </a:p>
      </dgm:t>
    </dgm:pt>
    <dgm:pt modelId="{7E2325AB-0589-40F8-BB76-D0373D6F5E0B}" type="parTrans" cxnId="{158A4076-E827-4C70-B64F-7DD393FB3F8E}">
      <dgm:prSet/>
      <dgm:spPr/>
      <dgm:t>
        <a:bodyPr/>
        <a:lstStyle/>
        <a:p>
          <a:endParaRPr lang="en-US"/>
        </a:p>
      </dgm:t>
    </dgm:pt>
    <dgm:pt modelId="{15FFF603-BE1B-4C96-A1A9-50573483330A}" type="sibTrans" cxnId="{158A4076-E827-4C70-B64F-7DD393FB3F8E}">
      <dgm:prSet/>
      <dgm:spPr/>
      <dgm:t>
        <a:bodyPr/>
        <a:lstStyle/>
        <a:p>
          <a:endParaRPr lang="en-US"/>
        </a:p>
      </dgm:t>
    </dgm:pt>
    <dgm:pt modelId="{80738CFC-5411-4BE7-AB5B-6E4676DAA75F}" type="pres">
      <dgm:prSet presAssocID="{10E3F1EA-C7BA-4E0F-8E64-DEC79C2842FB}" presName="diagram" presStyleCnt="0">
        <dgm:presLayoutVars>
          <dgm:dir/>
          <dgm:resizeHandles val="exact"/>
        </dgm:presLayoutVars>
      </dgm:prSet>
      <dgm:spPr/>
    </dgm:pt>
    <dgm:pt modelId="{7CB43F24-2717-45F5-B29C-E376A12C9396}" type="pres">
      <dgm:prSet presAssocID="{301FA41D-3328-4981-B6D5-B8A787D42BAA}" presName="node" presStyleLbl="node1" presStyleIdx="0" presStyleCnt="17" custLinFactNeighborX="-2099">
        <dgm:presLayoutVars>
          <dgm:bulletEnabled val="1"/>
        </dgm:presLayoutVars>
      </dgm:prSet>
      <dgm:spPr/>
    </dgm:pt>
    <dgm:pt modelId="{FC42380F-3B84-4EE7-84A7-9AD1D282508C}" type="pres">
      <dgm:prSet presAssocID="{C06A7044-082C-4587-9BD5-C03349BB760E}" presName="sibTrans" presStyleCnt="0"/>
      <dgm:spPr/>
    </dgm:pt>
    <dgm:pt modelId="{F96AC510-16AE-4E1C-B2D3-D0375256B8F2}" type="pres">
      <dgm:prSet presAssocID="{353B4039-3664-42A0-9FA5-4E6B178522BA}" presName="node" presStyleLbl="node1" presStyleIdx="1" presStyleCnt="17" custLinFactNeighborX="-2099">
        <dgm:presLayoutVars>
          <dgm:bulletEnabled val="1"/>
        </dgm:presLayoutVars>
      </dgm:prSet>
      <dgm:spPr/>
    </dgm:pt>
    <dgm:pt modelId="{43898C23-0E2C-4912-9C6B-43C7C7857367}" type="pres">
      <dgm:prSet presAssocID="{415ACFEE-D8B6-4B51-9E93-A1765104246A}" presName="sibTrans" presStyleCnt="0"/>
      <dgm:spPr/>
    </dgm:pt>
    <dgm:pt modelId="{09336631-5A2C-4D6D-A099-79D8201D32F9}" type="pres">
      <dgm:prSet presAssocID="{00F2C625-965B-445E-9215-9F6880F10F91}" presName="node" presStyleLbl="node1" presStyleIdx="2" presStyleCnt="17">
        <dgm:presLayoutVars>
          <dgm:bulletEnabled val="1"/>
        </dgm:presLayoutVars>
      </dgm:prSet>
      <dgm:spPr/>
    </dgm:pt>
    <dgm:pt modelId="{4AA9EC1D-5CB5-4C1C-8C4E-170FDDBC318D}" type="pres">
      <dgm:prSet presAssocID="{65C6E8A7-08D6-438F-A7F2-E4DE8E5B0B77}" presName="sibTrans" presStyleCnt="0"/>
      <dgm:spPr/>
    </dgm:pt>
    <dgm:pt modelId="{CA741C7C-FEEF-482B-A495-809727D8F3AF}" type="pres">
      <dgm:prSet presAssocID="{D94C65CE-B281-421D-B166-9BB20449C878}" presName="node" presStyleLbl="node1" presStyleIdx="3" presStyleCnt="17">
        <dgm:presLayoutVars>
          <dgm:bulletEnabled val="1"/>
        </dgm:presLayoutVars>
      </dgm:prSet>
      <dgm:spPr/>
    </dgm:pt>
    <dgm:pt modelId="{22C0D0DB-3FA4-4EC8-BC2D-34239EF47885}" type="pres">
      <dgm:prSet presAssocID="{633FC41A-68C3-4865-87FB-6411C6783C95}" presName="sibTrans" presStyleCnt="0"/>
      <dgm:spPr/>
    </dgm:pt>
    <dgm:pt modelId="{4E42A10A-94B7-4689-AC63-351DDF1FD845}" type="pres">
      <dgm:prSet presAssocID="{1DF31B81-82A6-43EA-8496-1C3730718862}" presName="node" presStyleLbl="node1" presStyleIdx="4" presStyleCnt="17">
        <dgm:presLayoutVars>
          <dgm:bulletEnabled val="1"/>
        </dgm:presLayoutVars>
      </dgm:prSet>
      <dgm:spPr/>
    </dgm:pt>
    <dgm:pt modelId="{8A0B425F-BF03-481E-88F4-4F54726C550E}" type="pres">
      <dgm:prSet presAssocID="{D011AAEF-2ABB-4537-AFF3-204BF6904B3D}" presName="sibTrans" presStyleCnt="0"/>
      <dgm:spPr/>
    </dgm:pt>
    <dgm:pt modelId="{C2D61291-51B5-46AF-81F3-9560E2937085}" type="pres">
      <dgm:prSet presAssocID="{6A19A00B-CD75-4ACD-9C6E-2FD21FCEFD34}" presName="node" presStyleLbl="node1" presStyleIdx="5" presStyleCnt="17" custLinFactNeighborX="-2099">
        <dgm:presLayoutVars>
          <dgm:bulletEnabled val="1"/>
        </dgm:presLayoutVars>
      </dgm:prSet>
      <dgm:spPr/>
    </dgm:pt>
    <dgm:pt modelId="{37F4B2C9-3C4B-4055-9DC8-F1D3D779F5C1}" type="pres">
      <dgm:prSet presAssocID="{BBD20449-8F39-41D9-B8B7-FEF8DCA4044A}" presName="sibTrans" presStyleCnt="0"/>
      <dgm:spPr/>
    </dgm:pt>
    <dgm:pt modelId="{8C72D4A0-7CC9-4207-84A4-3CFB25E22D97}" type="pres">
      <dgm:prSet presAssocID="{7168247F-E230-42C2-9E5D-8D48DCF5A900}" presName="node" presStyleLbl="node1" presStyleIdx="6" presStyleCnt="17" custLinFactNeighborX="-2099">
        <dgm:presLayoutVars>
          <dgm:bulletEnabled val="1"/>
        </dgm:presLayoutVars>
      </dgm:prSet>
      <dgm:spPr/>
    </dgm:pt>
    <dgm:pt modelId="{B05B9507-C70B-4E03-8380-823EAF475837}" type="pres">
      <dgm:prSet presAssocID="{7B932A29-32E7-4D21-A5A1-24903BCACF7B}" presName="sibTrans" presStyleCnt="0"/>
      <dgm:spPr/>
    </dgm:pt>
    <dgm:pt modelId="{52BD2EFC-4259-41E8-B649-D6E2E91F48AD}" type="pres">
      <dgm:prSet presAssocID="{9FE295F7-6EEE-42FB-ABF9-2130FE64C7D9}" presName="node" presStyleLbl="node1" presStyleIdx="7" presStyleCnt="17">
        <dgm:presLayoutVars>
          <dgm:bulletEnabled val="1"/>
        </dgm:presLayoutVars>
      </dgm:prSet>
      <dgm:spPr/>
    </dgm:pt>
    <dgm:pt modelId="{72BB1799-44F0-43B8-9F7C-844B9904E483}" type="pres">
      <dgm:prSet presAssocID="{4661F516-E61B-4FD9-B19A-8A4F6417061C}" presName="sibTrans" presStyleCnt="0"/>
      <dgm:spPr/>
    </dgm:pt>
    <dgm:pt modelId="{2696F4E5-AA5A-478F-A4B1-07ABFFA68529}" type="pres">
      <dgm:prSet presAssocID="{E3797964-3098-4091-B7CF-85BE044CC858}" presName="node" presStyleLbl="node1" presStyleIdx="8" presStyleCnt="17">
        <dgm:presLayoutVars>
          <dgm:bulletEnabled val="1"/>
        </dgm:presLayoutVars>
      </dgm:prSet>
      <dgm:spPr/>
    </dgm:pt>
    <dgm:pt modelId="{D85F9D8B-208F-4BF2-A8E8-A647D8F2CA07}" type="pres">
      <dgm:prSet presAssocID="{10833F34-DB41-4053-8AEB-24594AF4951A}" presName="sibTrans" presStyleCnt="0"/>
      <dgm:spPr/>
    </dgm:pt>
    <dgm:pt modelId="{778D5927-FD2B-4248-B188-B6102A62D36E}" type="pres">
      <dgm:prSet presAssocID="{48D9E035-AFD6-4998-9616-09BEE110A184}" presName="node" presStyleLbl="node1" presStyleIdx="9" presStyleCnt="17">
        <dgm:presLayoutVars>
          <dgm:bulletEnabled val="1"/>
        </dgm:presLayoutVars>
      </dgm:prSet>
      <dgm:spPr/>
    </dgm:pt>
    <dgm:pt modelId="{C2BF3652-5997-4469-A332-D490513E91C1}" type="pres">
      <dgm:prSet presAssocID="{C54B368C-9C7C-416E-9A73-F778C20B3175}" presName="sibTrans" presStyleCnt="0"/>
      <dgm:spPr/>
    </dgm:pt>
    <dgm:pt modelId="{05222D8E-4C3F-4A5A-9401-3C07A8C50161}" type="pres">
      <dgm:prSet presAssocID="{EA602B22-D01C-4880-B2DD-A962CE5A6AD5}" presName="node" presStyleLbl="node1" presStyleIdx="10" presStyleCnt="17" custLinFactNeighborX="-2099">
        <dgm:presLayoutVars>
          <dgm:bulletEnabled val="1"/>
        </dgm:presLayoutVars>
      </dgm:prSet>
      <dgm:spPr/>
    </dgm:pt>
    <dgm:pt modelId="{B91DD166-72D2-4614-B3D5-3E9771C15416}" type="pres">
      <dgm:prSet presAssocID="{B3A30425-8826-4CA1-B320-D4588C624AA5}" presName="sibTrans" presStyleCnt="0"/>
      <dgm:spPr/>
    </dgm:pt>
    <dgm:pt modelId="{8E39E27D-45B2-413F-BF1D-ECD5401C8C59}" type="pres">
      <dgm:prSet presAssocID="{5FA2B3A3-4CA2-41CA-B578-D4E984FE0DFA}" presName="node" presStyleLbl="node1" presStyleIdx="11" presStyleCnt="17">
        <dgm:presLayoutVars>
          <dgm:bulletEnabled val="1"/>
        </dgm:presLayoutVars>
      </dgm:prSet>
      <dgm:spPr/>
    </dgm:pt>
    <dgm:pt modelId="{ED1B07D8-077F-49E7-9B4A-57A666BC381C}" type="pres">
      <dgm:prSet presAssocID="{DCE0D177-6FA1-40AE-A8A1-8AF88B4ED774}" presName="sibTrans" presStyleCnt="0"/>
      <dgm:spPr/>
    </dgm:pt>
    <dgm:pt modelId="{DA2CA699-C2D4-47C0-BAD3-A46A024C7240}" type="pres">
      <dgm:prSet presAssocID="{4988B772-3991-4484-AC99-E8B3DFA8D25B}" presName="node" presStyleLbl="node1" presStyleIdx="12" presStyleCnt="17" custLinFactNeighborX="-2099">
        <dgm:presLayoutVars>
          <dgm:bulletEnabled val="1"/>
        </dgm:presLayoutVars>
      </dgm:prSet>
      <dgm:spPr/>
    </dgm:pt>
    <dgm:pt modelId="{68EFD6CB-11EE-4FD3-AB0E-33B46E2CE1FA}" type="pres">
      <dgm:prSet presAssocID="{8409D3C6-EEB1-478C-B8F4-598DCAE4C676}" presName="sibTrans" presStyleCnt="0"/>
      <dgm:spPr/>
    </dgm:pt>
    <dgm:pt modelId="{AA9DCF8D-503C-40AA-88D8-AA132C3DDDB0}" type="pres">
      <dgm:prSet presAssocID="{C865DC43-C791-4130-9A1C-76AA2E0F3C5C}" presName="node" presStyleLbl="node1" presStyleIdx="13" presStyleCnt="17" custLinFactNeighborX="-2099">
        <dgm:presLayoutVars>
          <dgm:bulletEnabled val="1"/>
        </dgm:presLayoutVars>
      </dgm:prSet>
      <dgm:spPr/>
    </dgm:pt>
    <dgm:pt modelId="{6DFACA96-AFCD-4BFD-AA66-DC443F367BD6}" type="pres">
      <dgm:prSet presAssocID="{787E86C2-431B-47A6-8E1E-E29EA5DF1607}" presName="sibTrans" presStyleCnt="0"/>
      <dgm:spPr/>
    </dgm:pt>
    <dgm:pt modelId="{28A87BC9-0698-4531-968B-EB947FD6AF25}" type="pres">
      <dgm:prSet presAssocID="{EE40A3A0-3475-4BBF-AB0C-D9F25771BCA9}" presName="node" presStyleLbl="node1" presStyleIdx="14" presStyleCnt="17" custLinFactNeighborX="-2099">
        <dgm:presLayoutVars>
          <dgm:bulletEnabled val="1"/>
        </dgm:presLayoutVars>
      </dgm:prSet>
      <dgm:spPr/>
    </dgm:pt>
    <dgm:pt modelId="{A9BC7C89-9AE4-49E1-BB43-097BE0AE1129}" type="pres">
      <dgm:prSet presAssocID="{8AC55871-8C6C-4398-8528-D22776BC546A}" presName="sibTrans" presStyleCnt="0"/>
      <dgm:spPr/>
    </dgm:pt>
    <dgm:pt modelId="{2B624E0A-27E0-4A0E-AA04-46936BC1CDCC}" type="pres">
      <dgm:prSet presAssocID="{0D62FC60-7465-44E1-9865-4BAA919877F3}" presName="node" presStyleLbl="node1" presStyleIdx="15" presStyleCnt="17">
        <dgm:presLayoutVars>
          <dgm:bulletEnabled val="1"/>
        </dgm:presLayoutVars>
      </dgm:prSet>
      <dgm:spPr/>
    </dgm:pt>
    <dgm:pt modelId="{B18116E6-FC76-4749-B4F8-8A65078AD12D}" type="pres">
      <dgm:prSet presAssocID="{9657BF54-9394-4F4F-AF68-A2B82E599B2C}" presName="sibTrans" presStyleCnt="0"/>
      <dgm:spPr/>
    </dgm:pt>
    <dgm:pt modelId="{7F4C3325-006C-454B-BFCA-B1AC32802089}" type="pres">
      <dgm:prSet presAssocID="{2B8D4B79-1484-4F21-A37B-E2BD77F757F2}" presName="node" presStyleLbl="node1" presStyleIdx="16" presStyleCnt="17" custLinFactNeighborX="-2099">
        <dgm:presLayoutVars>
          <dgm:bulletEnabled val="1"/>
        </dgm:presLayoutVars>
      </dgm:prSet>
      <dgm:spPr/>
    </dgm:pt>
  </dgm:ptLst>
  <dgm:cxnLst>
    <dgm:cxn modelId="{6F975102-60FA-45A2-9C8B-CF989BBC216F}" srcId="{10E3F1EA-C7BA-4E0F-8E64-DEC79C2842FB}" destId="{0D62FC60-7465-44E1-9865-4BAA919877F3}" srcOrd="15" destOrd="0" parTransId="{A7A65D3A-D918-4A7E-A490-A7A5336F4038}" sibTransId="{9657BF54-9394-4F4F-AF68-A2B82E599B2C}"/>
    <dgm:cxn modelId="{E4ABEC08-B784-4AC5-AFC8-EE17C08AA1AD}" srcId="{10E3F1EA-C7BA-4E0F-8E64-DEC79C2842FB}" destId="{301FA41D-3328-4981-B6D5-B8A787D42BAA}" srcOrd="0" destOrd="0" parTransId="{FD0E80AC-C1BE-4443-82B9-70B10CF4EA05}" sibTransId="{C06A7044-082C-4587-9BD5-C03349BB760E}"/>
    <dgm:cxn modelId="{DFC4D20C-EC51-449A-B657-8D19D3D97AFE}" type="presOf" srcId="{7168247F-E230-42C2-9E5D-8D48DCF5A900}" destId="{8C72D4A0-7CC9-4207-84A4-3CFB25E22D97}" srcOrd="0" destOrd="0" presId="urn:microsoft.com/office/officeart/2005/8/layout/default"/>
    <dgm:cxn modelId="{49467A11-0361-4CFC-A9F9-5BE9506199B4}" type="presOf" srcId="{EA602B22-D01C-4880-B2DD-A962CE5A6AD5}" destId="{05222D8E-4C3F-4A5A-9401-3C07A8C50161}" srcOrd="0" destOrd="0" presId="urn:microsoft.com/office/officeart/2005/8/layout/default"/>
    <dgm:cxn modelId="{662C0919-2857-447D-9A67-9198DBD324D0}" type="presOf" srcId="{D94C65CE-B281-421D-B166-9BB20449C878}" destId="{CA741C7C-FEEF-482B-A495-809727D8F3AF}" srcOrd="0" destOrd="0" presId="urn:microsoft.com/office/officeart/2005/8/layout/default"/>
    <dgm:cxn modelId="{8E23721A-77CC-40B9-B389-ECEFDD9C7FCA}" srcId="{10E3F1EA-C7BA-4E0F-8E64-DEC79C2842FB}" destId="{353B4039-3664-42A0-9FA5-4E6B178522BA}" srcOrd="1" destOrd="0" parTransId="{08FAF48C-1C0E-4D18-8B61-F4B2719E44DD}" sibTransId="{415ACFEE-D8B6-4B51-9E93-A1765104246A}"/>
    <dgm:cxn modelId="{D9416720-5693-4F11-AC2F-7B6A24A15641}" type="presOf" srcId="{EE40A3A0-3475-4BBF-AB0C-D9F25771BCA9}" destId="{28A87BC9-0698-4531-968B-EB947FD6AF25}" srcOrd="0" destOrd="0" presId="urn:microsoft.com/office/officeart/2005/8/layout/default"/>
    <dgm:cxn modelId="{8D72292A-BA9D-4753-8D8E-4B19191B2667}" type="presOf" srcId="{4988B772-3991-4484-AC99-E8B3DFA8D25B}" destId="{DA2CA699-C2D4-47C0-BAD3-A46A024C7240}" srcOrd="0" destOrd="0" presId="urn:microsoft.com/office/officeart/2005/8/layout/default"/>
    <dgm:cxn modelId="{8CAAF52C-5FEC-4D37-991C-1F10547AC26A}" type="presOf" srcId="{6A19A00B-CD75-4ACD-9C6E-2FD21FCEFD34}" destId="{C2D61291-51B5-46AF-81F3-9560E2937085}" srcOrd="0" destOrd="0" presId="urn:microsoft.com/office/officeart/2005/8/layout/default"/>
    <dgm:cxn modelId="{B52B5C33-C5FA-4AC4-B1F2-954A638ADEFB}" type="presOf" srcId="{0D62FC60-7465-44E1-9865-4BAA919877F3}" destId="{2B624E0A-27E0-4A0E-AA04-46936BC1CDCC}" srcOrd="0" destOrd="0" presId="urn:microsoft.com/office/officeart/2005/8/layout/default"/>
    <dgm:cxn modelId="{EA7E7339-21C4-4EA4-9805-ED974580ED64}" srcId="{10E3F1EA-C7BA-4E0F-8E64-DEC79C2842FB}" destId="{EA602B22-D01C-4880-B2DD-A962CE5A6AD5}" srcOrd="10" destOrd="0" parTransId="{DC351C47-ED92-4FDF-89CF-4AC4B8DC50F6}" sibTransId="{B3A30425-8826-4CA1-B320-D4588C624AA5}"/>
    <dgm:cxn modelId="{D81CD55B-009B-484B-863C-C30013E10458}" type="presOf" srcId="{48D9E035-AFD6-4998-9616-09BEE110A184}" destId="{778D5927-FD2B-4248-B188-B6102A62D36E}" srcOrd="0" destOrd="0" presId="urn:microsoft.com/office/officeart/2005/8/layout/default"/>
    <dgm:cxn modelId="{BCC1CC60-634A-4823-98ED-B16E98A939D3}" srcId="{10E3F1EA-C7BA-4E0F-8E64-DEC79C2842FB}" destId="{5FA2B3A3-4CA2-41CA-B578-D4E984FE0DFA}" srcOrd="11" destOrd="0" parTransId="{E130BCBA-EAB5-4BA6-AE8F-E922786320E6}" sibTransId="{DCE0D177-6FA1-40AE-A8A1-8AF88B4ED774}"/>
    <dgm:cxn modelId="{D784E250-4C68-47B6-999D-6E9DE70A52E6}" srcId="{10E3F1EA-C7BA-4E0F-8E64-DEC79C2842FB}" destId="{D94C65CE-B281-421D-B166-9BB20449C878}" srcOrd="3" destOrd="0" parTransId="{BFA55829-2ECE-4648-A36C-EFB7BB29ADB1}" sibTransId="{633FC41A-68C3-4865-87FB-6411C6783C95}"/>
    <dgm:cxn modelId="{158A4076-E827-4C70-B64F-7DD393FB3F8E}" srcId="{10E3F1EA-C7BA-4E0F-8E64-DEC79C2842FB}" destId="{2B8D4B79-1484-4F21-A37B-E2BD77F757F2}" srcOrd="16" destOrd="0" parTransId="{7E2325AB-0589-40F8-BB76-D0373D6F5E0B}" sibTransId="{15FFF603-BE1B-4C96-A1A9-50573483330A}"/>
    <dgm:cxn modelId="{BECD7588-B8E9-4AE5-A40B-889A08326643}" srcId="{10E3F1EA-C7BA-4E0F-8E64-DEC79C2842FB}" destId="{4988B772-3991-4484-AC99-E8B3DFA8D25B}" srcOrd="12" destOrd="0" parTransId="{F577F9C8-4A4C-4DD1-9CFB-F4A6A0095E89}" sibTransId="{8409D3C6-EEB1-478C-B8F4-598DCAE4C676}"/>
    <dgm:cxn modelId="{78BDE789-A62C-447F-BE3A-8CE5A209DF8E}" type="presOf" srcId="{9FE295F7-6EEE-42FB-ABF9-2130FE64C7D9}" destId="{52BD2EFC-4259-41E8-B649-D6E2E91F48AD}" srcOrd="0" destOrd="0" presId="urn:microsoft.com/office/officeart/2005/8/layout/default"/>
    <dgm:cxn modelId="{5BCB718F-5E64-42A7-9CC8-7A8C8D645219}" srcId="{10E3F1EA-C7BA-4E0F-8E64-DEC79C2842FB}" destId="{C865DC43-C791-4130-9A1C-76AA2E0F3C5C}" srcOrd="13" destOrd="0" parTransId="{276BD712-67CE-4484-BBCD-821E9E2C536B}" sibTransId="{787E86C2-431B-47A6-8E1E-E29EA5DF1607}"/>
    <dgm:cxn modelId="{D4F7B694-A0B8-468E-A335-C19413530A63}" srcId="{10E3F1EA-C7BA-4E0F-8E64-DEC79C2842FB}" destId="{EE40A3A0-3475-4BBF-AB0C-D9F25771BCA9}" srcOrd="14" destOrd="0" parTransId="{A63A3822-6948-4DA0-8784-959B8C5DD383}" sibTransId="{8AC55871-8C6C-4398-8528-D22776BC546A}"/>
    <dgm:cxn modelId="{340CF699-D33B-4D30-A3EC-E6B81AB6A056}" srcId="{10E3F1EA-C7BA-4E0F-8E64-DEC79C2842FB}" destId="{7168247F-E230-42C2-9E5D-8D48DCF5A900}" srcOrd="6" destOrd="0" parTransId="{E8BCE8A1-5F0D-4469-BD5D-1F4F0707E0E6}" sibTransId="{7B932A29-32E7-4D21-A5A1-24903BCACF7B}"/>
    <dgm:cxn modelId="{222BEFA1-0B0D-47F8-B64D-B98EA17B7EF7}" srcId="{10E3F1EA-C7BA-4E0F-8E64-DEC79C2842FB}" destId="{9FE295F7-6EEE-42FB-ABF9-2130FE64C7D9}" srcOrd="7" destOrd="0" parTransId="{C27C281D-38DC-486D-9856-A0E50BE4DA55}" sibTransId="{4661F516-E61B-4FD9-B19A-8A4F6417061C}"/>
    <dgm:cxn modelId="{6C57D0A4-988F-4DBC-8A1D-2EC0C9A86C7C}" type="presOf" srcId="{353B4039-3664-42A0-9FA5-4E6B178522BA}" destId="{F96AC510-16AE-4E1C-B2D3-D0375256B8F2}" srcOrd="0" destOrd="0" presId="urn:microsoft.com/office/officeart/2005/8/layout/default"/>
    <dgm:cxn modelId="{A213C4A6-E4FA-43E0-9669-409A38752119}" type="presOf" srcId="{E3797964-3098-4091-B7CF-85BE044CC858}" destId="{2696F4E5-AA5A-478F-A4B1-07ABFFA68529}" srcOrd="0" destOrd="0" presId="urn:microsoft.com/office/officeart/2005/8/layout/default"/>
    <dgm:cxn modelId="{9B5DD2B4-B8C6-4005-B8ED-AE3D08913627}" type="presOf" srcId="{1DF31B81-82A6-43EA-8496-1C3730718862}" destId="{4E42A10A-94B7-4689-AC63-351DDF1FD845}" srcOrd="0" destOrd="0" presId="urn:microsoft.com/office/officeart/2005/8/layout/default"/>
    <dgm:cxn modelId="{396FEBC7-FEEA-44EE-A8DE-B268246F985E}" type="presOf" srcId="{00F2C625-965B-445E-9215-9F6880F10F91}" destId="{09336631-5A2C-4D6D-A099-79D8201D32F9}" srcOrd="0" destOrd="0" presId="urn:microsoft.com/office/officeart/2005/8/layout/default"/>
    <dgm:cxn modelId="{EF484CC8-92A9-4FA4-B86D-363E7E2B54C5}" type="presOf" srcId="{10E3F1EA-C7BA-4E0F-8E64-DEC79C2842FB}" destId="{80738CFC-5411-4BE7-AB5B-6E4676DAA75F}" srcOrd="0" destOrd="0" presId="urn:microsoft.com/office/officeart/2005/8/layout/default"/>
    <dgm:cxn modelId="{326BC1D2-8044-4A11-8870-99264FF07FD3}" type="presOf" srcId="{5FA2B3A3-4CA2-41CA-B578-D4E984FE0DFA}" destId="{8E39E27D-45B2-413F-BF1D-ECD5401C8C59}" srcOrd="0" destOrd="0" presId="urn:microsoft.com/office/officeart/2005/8/layout/default"/>
    <dgm:cxn modelId="{2EAD43DA-8E08-4362-BEDD-90C3651A60FA}" type="presOf" srcId="{2B8D4B79-1484-4F21-A37B-E2BD77F757F2}" destId="{7F4C3325-006C-454B-BFCA-B1AC32802089}" srcOrd="0" destOrd="0" presId="urn:microsoft.com/office/officeart/2005/8/layout/default"/>
    <dgm:cxn modelId="{A1B0F8DA-2425-400C-95FF-220D8A72BFC4}" srcId="{10E3F1EA-C7BA-4E0F-8E64-DEC79C2842FB}" destId="{6A19A00B-CD75-4ACD-9C6E-2FD21FCEFD34}" srcOrd="5" destOrd="0" parTransId="{DAF03995-A618-43BC-9E16-A9C00E8FDE7A}" sibTransId="{BBD20449-8F39-41D9-B8B7-FEF8DCA4044A}"/>
    <dgm:cxn modelId="{C53921E3-F6A5-48BC-B4CE-10C4BD189E23}" srcId="{10E3F1EA-C7BA-4E0F-8E64-DEC79C2842FB}" destId="{E3797964-3098-4091-B7CF-85BE044CC858}" srcOrd="8" destOrd="0" parTransId="{F833FD9F-238E-498E-AED4-0D2011B9A635}" sibTransId="{10833F34-DB41-4053-8AEB-24594AF4951A}"/>
    <dgm:cxn modelId="{5A3066EC-EB75-48CD-9224-1C2F9F2D173C}" type="presOf" srcId="{301FA41D-3328-4981-B6D5-B8A787D42BAA}" destId="{7CB43F24-2717-45F5-B29C-E376A12C9396}" srcOrd="0" destOrd="0" presId="urn:microsoft.com/office/officeart/2005/8/layout/default"/>
    <dgm:cxn modelId="{E860FEEE-3B83-4456-9BC6-6BA07A7AB7D5}" srcId="{10E3F1EA-C7BA-4E0F-8E64-DEC79C2842FB}" destId="{1DF31B81-82A6-43EA-8496-1C3730718862}" srcOrd="4" destOrd="0" parTransId="{F07CE1C8-BACF-4665-82CB-26471B56E764}" sibTransId="{D011AAEF-2ABB-4537-AFF3-204BF6904B3D}"/>
    <dgm:cxn modelId="{50EBE9F7-99BD-4226-9005-A94128E5E77C}" type="presOf" srcId="{C865DC43-C791-4130-9A1C-76AA2E0F3C5C}" destId="{AA9DCF8D-503C-40AA-88D8-AA132C3DDDB0}" srcOrd="0" destOrd="0" presId="urn:microsoft.com/office/officeart/2005/8/layout/default"/>
    <dgm:cxn modelId="{C836A8FA-3794-4FE6-B887-DDA43060E264}" srcId="{10E3F1EA-C7BA-4E0F-8E64-DEC79C2842FB}" destId="{00F2C625-965B-445E-9215-9F6880F10F91}" srcOrd="2" destOrd="0" parTransId="{8450556E-E471-4C90-A8A5-4CB9C6738931}" sibTransId="{65C6E8A7-08D6-438F-A7F2-E4DE8E5B0B77}"/>
    <dgm:cxn modelId="{EF30DAFD-FFC6-4A58-B524-97741451B126}" srcId="{10E3F1EA-C7BA-4E0F-8E64-DEC79C2842FB}" destId="{48D9E035-AFD6-4998-9616-09BEE110A184}" srcOrd="9" destOrd="0" parTransId="{C6BC7B7F-185F-4388-9A19-907DAAF866D7}" sibTransId="{C54B368C-9C7C-416E-9A73-F778C20B3175}"/>
    <dgm:cxn modelId="{D0D33359-F1E5-489B-A7DB-CA3518E96245}" type="presParOf" srcId="{80738CFC-5411-4BE7-AB5B-6E4676DAA75F}" destId="{7CB43F24-2717-45F5-B29C-E376A12C9396}" srcOrd="0" destOrd="0" presId="urn:microsoft.com/office/officeart/2005/8/layout/default"/>
    <dgm:cxn modelId="{723C6B66-A9BE-4628-9B08-2C2B67014953}" type="presParOf" srcId="{80738CFC-5411-4BE7-AB5B-6E4676DAA75F}" destId="{FC42380F-3B84-4EE7-84A7-9AD1D282508C}" srcOrd="1" destOrd="0" presId="urn:microsoft.com/office/officeart/2005/8/layout/default"/>
    <dgm:cxn modelId="{1DAFD7C9-0454-41B4-98CB-29F356913EFE}" type="presParOf" srcId="{80738CFC-5411-4BE7-AB5B-6E4676DAA75F}" destId="{F96AC510-16AE-4E1C-B2D3-D0375256B8F2}" srcOrd="2" destOrd="0" presId="urn:microsoft.com/office/officeart/2005/8/layout/default"/>
    <dgm:cxn modelId="{3F737B36-8317-4ED3-B841-959839F243ED}" type="presParOf" srcId="{80738CFC-5411-4BE7-AB5B-6E4676DAA75F}" destId="{43898C23-0E2C-4912-9C6B-43C7C7857367}" srcOrd="3" destOrd="0" presId="urn:microsoft.com/office/officeart/2005/8/layout/default"/>
    <dgm:cxn modelId="{1EBBEA0C-8B4D-43D6-AFB1-44B3050E2B25}" type="presParOf" srcId="{80738CFC-5411-4BE7-AB5B-6E4676DAA75F}" destId="{09336631-5A2C-4D6D-A099-79D8201D32F9}" srcOrd="4" destOrd="0" presId="urn:microsoft.com/office/officeart/2005/8/layout/default"/>
    <dgm:cxn modelId="{C7FEFA3C-CA8B-4F8F-8426-384830FECD85}" type="presParOf" srcId="{80738CFC-5411-4BE7-AB5B-6E4676DAA75F}" destId="{4AA9EC1D-5CB5-4C1C-8C4E-170FDDBC318D}" srcOrd="5" destOrd="0" presId="urn:microsoft.com/office/officeart/2005/8/layout/default"/>
    <dgm:cxn modelId="{AAA54455-2FB8-4406-B58D-B9BB0E878272}" type="presParOf" srcId="{80738CFC-5411-4BE7-AB5B-6E4676DAA75F}" destId="{CA741C7C-FEEF-482B-A495-809727D8F3AF}" srcOrd="6" destOrd="0" presId="urn:microsoft.com/office/officeart/2005/8/layout/default"/>
    <dgm:cxn modelId="{DA6DABE5-F2E6-4055-B7E7-696DC1573E95}" type="presParOf" srcId="{80738CFC-5411-4BE7-AB5B-6E4676DAA75F}" destId="{22C0D0DB-3FA4-4EC8-BC2D-34239EF47885}" srcOrd="7" destOrd="0" presId="urn:microsoft.com/office/officeart/2005/8/layout/default"/>
    <dgm:cxn modelId="{7E52F832-B25C-439B-8CC9-EDF6CCBBC01A}" type="presParOf" srcId="{80738CFC-5411-4BE7-AB5B-6E4676DAA75F}" destId="{4E42A10A-94B7-4689-AC63-351DDF1FD845}" srcOrd="8" destOrd="0" presId="urn:microsoft.com/office/officeart/2005/8/layout/default"/>
    <dgm:cxn modelId="{E898261D-076A-47C5-8D9D-EE1F5C530756}" type="presParOf" srcId="{80738CFC-5411-4BE7-AB5B-6E4676DAA75F}" destId="{8A0B425F-BF03-481E-88F4-4F54726C550E}" srcOrd="9" destOrd="0" presId="urn:microsoft.com/office/officeart/2005/8/layout/default"/>
    <dgm:cxn modelId="{902DFCBB-1FFE-4BEE-984B-8B4E2C923B8E}" type="presParOf" srcId="{80738CFC-5411-4BE7-AB5B-6E4676DAA75F}" destId="{C2D61291-51B5-46AF-81F3-9560E2937085}" srcOrd="10" destOrd="0" presId="urn:microsoft.com/office/officeart/2005/8/layout/default"/>
    <dgm:cxn modelId="{429E3443-A006-43E9-8929-5B8B5306B2F6}" type="presParOf" srcId="{80738CFC-5411-4BE7-AB5B-6E4676DAA75F}" destId="{37F4B2C9-3C4B-4055-9DC8-F1D3D779F5C1}" srcOrd="11" destOrd="0" presId="urn:microsoft.com/office/officeart/2005/8/layout/default"/>
    <dgm:cxn modelId="{8C3F12CC-6EF1-45B1-A46F-E8BA3C400FD7}" type="presParOf" srcId="{80738CFC-5411-4BE7-AB5B-6E4676DAA75F}" destId="{8C72D4A0-7CC9-4207-84A4-3CFB25E22D97}" srcOrd="12" destOrd="0" presId="urn:microsoft.com/office/officeart/2005/8/layout/default"/>
    <dgm:cxn modelId="{5646CE6C-0C62-43DF-B0D1-7F3346DEA7EC}" type="presParOf" srcId="{80738CFC-5411-4BE7-AB5B-6E4676DAA75F}" destId="{B05B9507-C70B-4E03-8380-823EAF475837}" srcOrd="13" destOrd="0" presId="urn:microsoft.com/office/officeart/2005/8/layout/default"/>
    <dgm:cxn modelId="{6CB5203C-6236-435D-BB9C-74BEBB3E49C1}" type="presParOf" srcId="{80738CFC-5411-4BE7-AB5B-6E4676DAA75F}" destId="{52BD2EFC-4259-41E8-B649-D6E2E91F48AD}" srcOrd="14" destOrd="0" presId="urn:microsoft.com/office/officeart/2005/8/layout/default"/>
    <dgm:cxn modelId="{948D3618-2B93-4B45-82CA-6E9454C44BA4}" type="presParOf" srcId="{80738CFC-5411-4BE7-AB5B-6E4676DAA75F}" destId="{72BB1799-44F0-43B8-9F7C-844B9904E483}" srcOrd="15" destOrd="0" presId="urn:microsoft.com/office/officeart/2005/8/layout/default"/>
    <dgm:cxn modelId="{F63D6EE8-5EE9-4C4A-8A88-42DC58A4B582}" type="presParOf" srcId="{80738CFC-5411-4BE7-AB5B-6E4676DAA75F}" destId="{2696F4E5-AA5A-478F-A4B1-07ABFFA68529}" srcOrd="16" destOrd="0" presId="urn:microsoft.com/office/officeart/2005/8/layout/default"/>
    <dgm:cxn modelId="{24264393-E106-48F8-A1E8-7E86BA6FB661}" type="presParOf" srcId="{80738CFC-5411-4BE7-AB5B-6E4676DAA75F}" destId="{D85F9D8B-208F-4BF2-A8E8-A647D8F2CA07}" srcOrd="17" destOrd="0" presId="urn:microsoft.com/office/officeart/2005/8/layout/default"/>
    <dgm:cxn modelId="{A1FBC7AA-49BC-4EEA-A272-C727E204BEA8}" type="presParOf" srcId="{80738CFC-5411-4BE7-AB5B-6E4676DAA75F}" destId="{778D5927-FD2B-4248-B188-B6102A62D36E}" srcOrd="18" destOrd="0" presId="urn:microsoft.com/office/officeart/2005/8/layout/default"/>
    <dgm:cxn modelId="{09CCFB9E-5E16-4CA1-862B-036EB730EE92}" type="presParOf" srcId="{80738CFC-5411-4BE7-AB5B-6E4676DAA75F}" destId="{C2BF3652-5997-4469-A332-D490513E91C1}" srcOrd="19" destOrd="0" presId="urn:microsoft.com/office/officeart/2005/8/layout/default"/>
    <dgm:cxn modelId="{8F42706E-6056-4466-BC36-EEC1A783513B}" type="presParOf" srcId="{80738CFC-5411-4BE7-AB5B-6E4676DAA75F}" destId="{05222D8E-4C3F-4A5A-9401-3C07A8C50161}" srcOrd="20" destOrd="0" presId="urn:microsoft.com/office/officeart/2005/8/layout/default"/>
    <dgm:cxn modelId="{BC0B83BC-8496-44CA-BE1C-F1D29810510B}" type="presParOf" srcId="{80738CFC-5411-4BE7-AB5B-6E4676DAA75F}" destId="{B91DD166-72D2-4614-B3D5-3E9771C15416}" srcOrd="21" destOrd="0" presId="urn:microsoft.com/office/officeart/2005/8/layout/default"/>
    <dgm:cxn modelId="{D6511B92-10B0-435C-A468-9DC9D77B50DD}" type="presParOf" srcId="{80738CFC-5411-4BE7-AB5B-6E4676DAA75F}" destId="{8E39E27D-45B2-413F-BF1D-ECD5401C8C59}" srcOrd="22" destOrd="0" presId="urn:microsoft.com/office/officeart/2005/8/layout/default"/>
    <dgm:cxn modelId="{B0FE56D9-F0ED-4EE7-B72F-77AA8490A8B9}" type="presParOf" srcId="{80738CFC-5411-4BE7-AB5B-6E4676DAA75F}" destId="{ED1B07D8-077F-49E7-9B4A-57A666BC381C}" srcOrd="23" destOrd="0" presId="urn:microsoft.com/office/officeart/2005/8/layout/default"/>
    <dgm:cxn modelId="{97792C34-A251-41F9-8467-5665AA65B9FD}" type="presParOf" srcId="{80738CFC-5411-4BE7-AB5B-6E4676DAA75F}" destId="{DA2CA699-C2D4-47C0-BAD3-A46A024C7240}" srcOrd="24" destOrd="0" presId="urn:microsoft.com/office/officeart/2005/8/layout/default"/>
    <dgm:cxn modelId="{B70F3647-A57D-4C3D-ADA5-3FB71CA9F92C}" type="presParOf" srcId="{80738CFC-5411-4BE7-AB5B-6E4676DAA75F}" destId="{68EFD6CB-11EE-4FD3-AB0E-33B46E2CE1FA}" srcOrd="25" destOrd="0" presId="urn:microsoft.com/office/officeart/2005/8/layout/default"/>
    <dgm:cxn modelId="{61E0C4D4-4BE8-4864-8AD8-EB02BAC818C1}" type="presParOf" srcId="{80738CFC-5411-4BE7-AB5B-6E4676DAA75F}" destId="{AA9DCF8D-503C-40AA-88D8-AA132C3DDDB0}" srcOrd="26" destOrd="0" presId="urn:microsoft.com/office/officeart/2005/8/layout/default"/>
    <dgm:cxn modelId="{05554C27-B26F-4387-AE8C-3364E701DD2C}" type="presParOf" srcId="{80738CFC-5411-4BE7-AB5B-6E4676DAA75F}" destId="{6DFACA96-AFCD-4BFD-AA66-DC443F367BD6}" srcOrd="27" destOrd="0" presId="urn:microsoft.com/office/officeart/2005/8/layout/default"/>
    <dgm:cxn modelId="{E21035EF-7994-4FCD-B8A6-88A3EAD71DB7}" type="presParOf" srcId="{80738CFC-5411-4BE7-AB5B-6E4676DAA75F}" destId="{28A87BC9-0698-4531-968B-EB947FD6AF25}" srcOrd="28" destOrd="0" presId="urn:microsoft.com/office/officeart/2005/8/layout/default"/>
    <dgm:cxn modelId="{A6638F07-5DFC-4136-B0D8-EAD201D120CC}" type="presParOf" srcId="{80738CFC-5411-4BE7-AB5B-6E4676DAA75F}" destId="{A9BC7C89-9AE4-49E1-BB43-097BE0AE1129}" srcOrd="29" destOrd="0" presId="urn:microsoft.com/office/officeart/2005/8/layout/default"/>
    <dgm:cxn modelId="{9141A8CF-DAB6-431C-A9B5-43661E175810}" type="presParOf" srcId="{80738CFC-5411-4BE7-AB5B-6E4676DAA75F}" destId="{2B624E0A-27E0-4A0E-AA04-46936BC1CDCC}" srcOrd="30" destOrd="0" presId="urn:microsoft.com/office/officeart/2005/8/layout/default"/>
    <dgm:cxn modelId="{0F894C16-15D6-4EB1-B97C-DE094E47EF68}" type="presParOf" srcId="{80738CFC-5411-4BE7-AB5B-6E4676DAA75F}" destId="{B18116E6-FC76-4749-B4F8-8A65078AD12D}" srcOrd="31" destOrd="0" presId="urn:microsoft.com/office/officeart/2005/8/layout/default"/>
    <dgm:cxn modelId="{5CDE8B89-4DF0-4596-9503-EF7E16F08A27}" type="presParOf" srcId="{80738CFC-5411-4BE7-AB5B-6E4676DAA75F}" destId="{7F4C3325-006C-454B-BFCA-B1AC32802089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3F1EA-C7BA-4E0F-8E64-DEC79C2842F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1FA41D-3328-4981-B6D5-B8A787D42BAA}">
      <dgm:prSet/>
      <dgm:spPr/>
      <dgm:t>
        <a:bodyPr/>
        <a:lstStyle/>
        <a:p>
          <a:r>
            <a:rPr lang="hr-HR" b="1" dirty="0" err="1"/>
            <a:t>Monumentum</a:t>
          </a:r>
          <a:endParaRPr lang="hr-HR" b="1" dirty="0"/>
        </a:p>
        <a:p>
          <a:r>
            <a:rPr lang="hr-HR" dirty="0"/>
            <a:t>monument</a:t>
          </a:r>
          <a:r>
            <a:rPr lang="hr-HR" b="1" dirty="0"/>
            <a:t>     </a:t>
          </a:r>
          <a:endParaRPr lang="en-US" dirty="0"/>
        </a:p>
      </dgm:t>
    </dgm:pt>
    <dgm:pt modelId="{FD0E80AC-C1BE-4443-82B9-70B10CF4EA05}" type="parTrans" cxnId="{E4ABEC08-B784-4AC5-AFC8-EE17C08AA1AD}">
      <dgm:prSet/>
      <dgm:spPr/>
      <dgm:t>
        <a:bodyPr/>
        <a:lstStyle/>
        <a:p>
          <a:endParaRPr lang="en-US"/>
        </a:p>
      </dgm:t>
    </dgm:pt>
    <dgm:pt modelId="{C06A7044-082C-4587-9BD5-C03349BB760E}" type="sibTrans" cxnId="{E4ABEC08-B784-4AC5-AFC8-EE17C08AA1AD}">
      <dgm:prSet/>
      <dgm:spPr/>
      <dgm:t>
        <a:bodyPr/>
        <a:lstStyle/>
        <a:p>
          <a:endParaRPr lang="en-US"/>
        </a:p>
      </dgm:t>
    </dgm:pt>
    <dgm:pt modelId="{353B4039-3664-42A0-9FA5-4E6B178522BA}">
      <dgm:prSet/>
      <dgm:spPr/>
      <dgm:t>
        <a:bodyPr/>
        <a:lstStyle/>
        <a:p>
          <a:r>
            <a:rPr lang="hr-HR" b="1" dirty="0" err="1"/>
            <a:t>Templum</a:t>
          </a:r>
          <a:endParaRPr lang="hr-HR" b="1" dirty="0"/>
        </a:p>
        <a:p>
          <a:r>
            <a:rPr lang="hr-HR" dirty="0" err="1"/>
            <a:t>temple</a:t>
          </a:r>
          <a:r>
            <a:rPr lang="hr-HR" b="1" dirty="0"/>
            <a:t>        </a:t>
          </a:r>
          <a:endParaRPr lang="en-US" dirty="0"/>
        </a:p>
      </dgm:t>
    </dgm:pt>
    <dgm:pt modelId="{08FAF48C-1C0E-4D18-8B61-F4B2719E44DD}" type="parTrans" cxnId="{8E23721A-77CC-40B9-B389-ECEFDD9C7FCA}">
      <dgm:prSet/>
      <dgm:spPr/>
      <dgm:t>
        <a:bodyPr/>
        <a:lstStyle/>
        <a:p>
          <a:endParaRPr lang="en-US"/>
        </a:p>
      </dgm:t>
    </dgm:pt>
    <dgm:pt modelId="{415ACFEE-D8B6-4B51-9E93-A1765104246A}" type="sibTrans" cxnId="{8E23721A-77CC-40B9-B389-ECEFDD9C7FCA}">
      <dgm:prSet/>
      <dgm:spPr/>
      <dgm:t>
        <a:bodyPr/>
        <a:lstStyle/>
        <a:p>
          <a:endParaRPr lang="en-US"/>
        </a:p>
      </dgm:t>
    </dgm:pt>
    <dgm:pt modelId="{00F2C625-965B-445E-9215-9F6880F10F91}">
      <dgm:prSet/>
      <dgm:spPr/>
      <dgm:t>
        <a:bodyPr/>
        <a:lstStyle/>
        <a:p>
          <a:r>
            <a:rPr lang="hr-HR" b="1" dirty="0"/>
            <a:t>Vox, </a:t>
          </a:r>
          <a:r>
            <a:rPr lang="hr-HR" b="1" dirty="0" err="1"/>
            <a:t>vocis</a:t>
          </a:r>
          <a:r>
            <a:rPr lang="hr-HR" b="1" dirty="0"/>
            <a:t>, f</a:t>
          </a:r>
        </a:p>
        <a:p>
          <a:r>
            <a:rPr lang="hr-HR" dirty="0" err="1"/>
            <a:t>voice</a:t>
          </a:r>
          <a:r>
            <a:rPr lang="hr-HR" dirty="0"/>
            <a:t> </a:t>
          </a:r>
          <a:endParaRPr lang="en-US" dirty="0"/>
        </a:p>
      </dgm:t>
    </dgm:pt>
    <dgm:pt modelId="{8450556E-E471-4C90-A8A5-4CB9C6738931}" type="parTrans" cxnId="{C836A8FA-3794-4FE6-B887-DDA43060E264}">
      <dgm:prSet/>
      <dgm:spPr/>
      <dgm:t>
        <a:bodyPr/>
        <a:lstStyle/>
        <a:p>
          <a:endParaRPr lang="en-US"/>
        </a:p>
      </dgm:t>
    </dgm:pt>
    <dgm:pt modelId="{65C6E8A7-08D6-438F-A7F2-E4DE8E5B0B77}" type="sibTrans" cxnId="{C836A8FA-3794-4FE6-B887-DDA43060E264}">
      <dgm:prSet/>
      <dgm:spPr/>
      <dgm:t>
        <a:bodyPr/>
        <a:lstStyle/>
        <a:p>
          <a:endParaRPr lang="en-US"/>
        </a:p>
      </dgm:t>
    </dgm:pt>
    <dgm:pt modelId="{D94C65CE-B281-421D-B166-9BB20449C878}">
      <dgm:prSet/>
      <dgm:spPr/>
      <dgm:t>
        <a:bodyPr/>
        <a:lstStyle/>
        <a:p>
          <a:r>
            <a:rPr lang="hr-HR" b="1" dirty="0"/>
            <a:t>Fortuna</a:t>
          </a:r>
        </a:p>
        <a:p>
          <a:r>
            <a:rPr lang="hr-HR" dirty="0" err="1"/>
            <a:t>fortune</a:t>
          </a:r>
          <a:r>
            <a:rPr lang="hr-HR" b="1" dirty="0"/>
            <a:t>           </a:t>
          </a:r>
          <a:endParaRPr lang="en-US" dirty="0"/>
        </a:p>
      </dgm:t>
    </dgm:pt>
    <dgm:pt modelId="{BFA55829-2ECE-4648-A36C-EFB7BB29ADB1}" type="parTrans" cxnId="{D784E250-4C68-47B6-999D-6E9DE70A52E6}">
      <dgm:prSet/>
      <dgm:spPr/>
      <dgm:t>
        <a:bodyPr/>
        <a:lstStyle/>
        <a:p>
          <a:endParaRPr lang="en-US"/>
        </a:p>
      </dgm:t>
    </dgm:pt>
    <dgm:pt modelId="{633FC41A-68C3-4865-87FB-6411C6783C95}" type="sibTrans" cxnId="{D784E250-4C68-47B6-999D-6E9DE70A52E6}">
      <dgm:prSet/>
      <dgm:spPr/>
      <dgm:t>
        <a:bodyPr/>
        <a:lstStyle/>
        <a:p>
          <a:endParaRPr lang="en-US"/>
        </a:p>
      </dgm:t>
    </dgm:pt>
    <dgm:pt modelId="{1DF31B81-82A6-43EA-8496-1C3730718862}">
      <dgm:prSet/>
      <dgm:spPr/>
      <dgm:t>
        <a:bodyPr/>
        <a:lstStyle/>
        <a:p>
          <a:r>
            <a:rPr lang="hr-HR" b="1" dirty="0" err="1"/>
            <a:t>Exemplum</a:t>
          </a:r>
          <a:endParaRPr lang="hr-HR" b="1" dirty="0"/>
        </a:p>
        <a:p>
          <a:r>
            <a:rPr lang="hr-HR" dirty="0" err="1"/>
            <a:t>example</a:t>
          </a:r>
          <a:r>
            <a:rPr lang="hr-HR" b="1" dirty="0"/>
            <a:t>      </a:t>
          </a:r>
          <a:endParaRPr lang="en-US" dirty="0"/>
        </a:p>
      </dgm:t>
    </dgm:pt>
    <dgm:pt modelId="{F07CE1C8-BACF-4665-82CB-26471B56E764}" type="parTrans" cxnId="{E860FEEE-3B83-4456-9BC6-6BA07A7AB7D5}">
      <dgm:prSet/>
      <dgm:spPr/>
      <dgm:t>
        <a:bodyPr/>
        <a:lstStyle/>
        <a:p>
          <a:endParaRPr lang="en-US"/>
        </a:p>
      </dgm:t>
    </dgm:pt>
    <dgm:pt modelId="{D011AAEF-2ABB-4537-AFF3-204BF6904B3D}" type="sibTrans" cxnId="{E860FEEE-3B83-4456-9BC6-6BA07A7AB7D5}">
      <dgm:prSet/>
      <dgm:spPr/>
      <dgm:t>
        <a:bodyPr/>
        <a:lstStyle/>
        <a:p>
          <a:endParaRPr lang="en-US"/>
        </a:p>
      </dgm:t>
    </dgm:pt>
    <dgm:pt modelId="{6A19A00B-CD75-4ACD-9C6E-2FD21FCEFD34}">
      <dgm:prSet/>
      <dgm:spPr/>
      <dgm:t>
        <a:bodyPr/>
        <a:lstStyle/>
        <a:p>
          <a:r>
            <a:rPr lang="hr-HR" b="1" dirty="0" err="1"/>
            <a:t>Animal</a:t>
          </a:r>
          <a:endParaRPr lang="hr-HR" b="1" dirty="0"/>
        </a:p>
        <a:p>
          <a:r>
            <a:rPr lang="hr-HR" dirty="0" err="1"/>
            <a:t>animal</a:t>
          </a:r>
          <a:r>
            <a:rPr lang="hr-HR" b="1" dirty="0"/>
            <a:t>            </a:t>
          </a:r>
          <a:endParaRPr lang="en-US" dirty="0"/>
        </a:p>
      </dgm:t>
    </dgm:pt>
    <dgm:pt modelId="{DAF03995-A618-43BC-9E16-A9C00E8FDE7A}" type="parTrans" cxnId="{A1B0F8DA-2425-400C-95FF-220D8A72BFC4}">
      <dgm:prSet/>
      <dgm:spPr/>
      <dgm:t>
        <a:bodyPr/>
        <a:lstStyle/>
        <a:p>
          <a:endParaRPr lang="en-US"/>
        </a:p>
      </dgm:t>
    </dgm:pt>
    <dgm:pt modelId="{BBD20449-8F39-41D9-B8B7-FEF8DCA4044A}" type="sibTrans" cxnId="{A1B0F8DA-2425-400C-95FF-220D8A72BFC4}">
      <dgm:prSet/>
      <dgm:spPr/>
      <dgm:t>
        <a:bodyPr/>
        <a:lstStyle/>
        <a:p>
          <a:endParaRPr lang="en-US"/>
        </a:p>
      </dgm:t>
    </dgm:pt>
    <dgm:pt modelId="{7168247F-E230-42C2-9E5D-8D48DCF5A900}">
      <dgm:prSet/>
      <dgm:spPr/>
      <dgm:t>
        <a:bodyPr/>
        <a:lstStyle/>
        <a:p>
          <a:r>
            <a:rPr lang="hr-HR" b="1" dirty="0"/>
            <a:t>Pax, </a:t>
          </a:r>
          <a:r>
            <a:rPr lang="hr-HR" b="1" dirty="0" err="1"/>
            <a:t>pacis</a:t>
          </a:r>
          <a:r>
            <a:rPr lang="hr-HR" b="1" dirty="0"/>
            <a:t> f</a:t>
          </a:r>
        </a:p>
        <a:p>
          <a:r>
            <a:rPr lang="hr-HR" dirty="0" err="1"/>
            <a:t>peace</a:t>
          </a:r>
          <a:endParaRPr lang="en-US" dirty="0"/>
        </a:p>
      </dgm:t>
    </dgm:pt>
    <dgm:pt modelId="{E8BCE8A1-5F0D-4469-BD5D-1F4F0707E0E6}" type="parTrans" cxnId="{340CF699-D33B-4D30-A3EC-E6B81AB6A056}">
      <dgm:prSet/>
      <dgm:spPr/>
      <dgm:t>
        <a:bodyPr/>
        <a:lstStyle/>
        <a:p>
          <a:endParaRPr lang="en-US"/>
        </a:p>
      </dgm:t>
    </dgm:pt>
    <dgm:pt modelId="{7B932A29-32E7-4D21-A5A1-24903BCACF7B}" type="sibTrans" cxnId="{340CF699-D33B-4D30-A3EC-E6B81AB6A056}">
      <dgm:prSet/>
      <dgm:spPr/>
      <dgm:t>
        <a:bodyPr/>
        <a:lstStyle/>
        <a:p>
          <a:endParaRPr lang="en-US"/>
        </a:p>
      </dgm:t>
    </dgm:pt>
    <dgm:pt modelId="{9FE295F7-6EEE-42FB-ABF9-2130FE64C7D9}">
      <dgm:prSet/>
      <dgm:spPr/>
      <dgm:t>
        <a:bodyPr/>
        <a:lstStyle/>
        <a:p>
          <a:r>
            <a:rPr lang="hr-HR" b="1" dirty="0" err="1"/>
            <a:t>Miraculum</a:t>
          </a:r>
          <a:endParaRPr lang="hr-HR" b="1" dirty="0"/>
        </a:p>
        <a:p>
          <a:r>
            <a:rPr lang="hr-HR" dirty="0" err="1"/>
            <a:t>miracle</a:t>
          </a:r>
          <a:r>
            <a:rPr lang="hr-HR" b="1" dirty="0"/>
            <a:t>     </a:t>
          </a:r>
          <a:endParaRPr lang="en-US" dirty="0"/>
        </a:p>
      </dgm:t>
    </dgm:pt>
    <dgm:pt modelId="{C27C281D-38DC-486D-9856-A0E50BE4DA55}" type="parTrans" cxnId="{222BEFA1-0B0D-47F8-B64D-B98EA17B7EF7}">
      <dgm:prSet/>
      <dgm:spPr/>
      <dgm:t>
        <a:bodyPr/>
        <a:lstStyle/>
        <a:p>
          <a:endParaRPr lang="en-US"/>
        </a:p>
      </dgm:t>
    </dgm:pt>
    <dgm:pt modelId="{4661F516-E61B-4FD9-B19A-8A4F6417061C}" type="sibTrans" cxnId="{222BEFA1-0B0D-47F8-B64D-B98EA17B7EF7}">
      <dgm:prSet/>
      <dgm:spPr/>
      <dgm:t>
        <a:bodyPr/>
        <a:lstStyle/>
        <a:p>
          <a:endParaRPr lang="en-US"/>
        </a:p>
      </dgm:t>
    </dgm:pt>
    <dgm:pt modelId="{E3797964-3098-4091-B7CF-85BE044CC858}">
      <dgm:prSet/>
      <dgm:spPr/>
      <dgm:t>
        <a:bodyPr/>
        <a:lstStyle/>
        <a:p>
          <a:r>
            <a:rPr lang="hr-HR" b="1" dirty="0" err="1"/>
            <a:t>Parens</a:t>
          </a:r>
          <a:endParaRPr lang="hr-HR" b="1" dirty="0"/>
        </a:p>
        <a:p>
          <a:r>
            <a:rPr lang="hr-HR" dirty="0" err="1"/>
            <a:t>parent</a:t>
          </a:r>
          <a:endParaRPr lang="en-US" dirty="0"/>
        </a:p>
      </dgm:t>
    </dgm:pt>
    <dgm:pt modelId="{F833FD9F-238E-498E-AED4-0D2011B9A635}" type="parTrans" cxnId="{C53921E3-F6A5-48BC-B4CE-10C4BD189E23}">
      <dgm:prSet/>
      <dgm:spPr/>
      <dgm:t>
        <a:bodyPr/>
        <a:lstStyle/>
        <a:p>
          <a:endParaRPr lang="en-US"/>
        </a:p>
      </dgm:t>
    </dgm:pt>
    <dgm:pt modelId="{10833F34-DB41-4053-8AEB-24594AF4951A}" type="sibTrans" cxnId="{C53921E3-F6A5-48BC-B4CE-10C4BD189E23}">
      <dgm:prSet/>
      <dgm:spPr/>
      <dgm:t>
        <a:bodyPr/>
        <a:lstStyle/>
        <a:p>
          <a:endParaRPr lang="en-US"/>
        </a:p>
      </dgm:t>
    </dgm:pt>
    <dgm:pt modelId="{48D9E035-AFD6-4998-9616-09BEE110A184}">
      <dgm:prSet/>
      <dgm:spPr/>
      <dgm:t>
        <a:bodyPr/>
        <a:lstStyle/>
        <a:p>
          <a:r>
            <a:rPr lang="hr-HR" b="1" dirty="0" err="1"/>
            <a:t>Bestia</a:t>
          </a:r>
          <a:endParaRPr lang="hr-HR" b="1" dirty="0"/>
        </a:p>
        <a:p>
          <a:r>
            <a:rPr lang="hr-HR" b="0" dirty="0" err="1"/>
            <a:t>beast</a:t>
          </a:r>
          <a:r>
            <a:rPr lang="hr-HR" b="1" dirty="0"/>
            <a:t>           </a:t>
          </a:r>
          <a:endParaRPr lang="en-US" dirty="0"/>
        </a:p>
      </dgm:t>
    </dgm:pt>
    <dgm:pt modelId="{C6BC7B7F-185F-4388-9A19-907DAAF866D7}" type="parTrans" cxnId="{EF30DAFD-FFC6-4A58-B524-97741451B126}">
      <dgm:prSet/>
      <dgm:spPr/>
      <dgm:t>
        <a:bodyPr/>
        <a:lstStyle/>
        <a:p>
          <a:endParaRPr lang="en-US"/>
        </a:p>
      </dgm:t>
    </dgm:pt>
    <dgm:pt modelId="{C54B368C-9C7C-416E-9A73-F778C20B3175}" type="sibTrans" cxnId="{EF30DAFD-FFC6-4A58-B524-97741451B126}">
      <dgm:prSet/>
      <dgm:spPr/>
      <dgm:t>
        <a:bodyPr/>
        <a:lstStyle/>
        <a:p>
          <a:endParaRPr lang="en-US"/>
        </a:p>
      </dgm:t>
    </dgm:pt>
    <dgm:pt modelId="{EA602B22-D01C-4880-B2DD-A962CE5A6AD5}">
      <dgm:prSet/>
      <dgm:spPr/>
      <dgm:t>
        <a:bodyPr/>
        <a:lstStyle/>
        <a:p>
          <a:r>
            <a:rPr lang="hr-HR" b="1" dirty="0"/>
            <a:t>Poeta</a:t>
          </a:r>
        </a:p>
        <a:p>
          <a:r>
            <a:rPr lang="hr-HR" dirty="0"/>
            <a:t>poet</a:t>
          </a:r>
          <a:r>
            <a:rPr lang="hr-HR" b="1" dirty="0"/>
            <a:t>            </a:t>
          </a:r>
          <a:endParaRPr lang="en-US" dirty="0"/>
        </a:p>
      </dgm:t>
    </dgm:pt>
    <dgm:pt modelId="{DC351C47-ED92-4FDF-89CF-4AC4B8DC50F6}" type="parTrans" cxnId="{EA7E7339-21C4-4EA4-9805-ED974580ED64}">
      <dgm:prSet/>
      <dgm:spPr/>
      <dgm:t>
        <a:bodyPr/>
        <a:lstStyle/>
        <a:p>
          <a:endParaRPr lang="en-US"/>
        </a:p>
      </dgm:t>
    </dgm:pt>
    <dgm:pt modelId="{B3A30425-8826-4CA1-B320-D4588C624AA5}" type="sibTrans" cxnId="{EA7E7339-21C4-4EA4-9805-ED974580ED64}">
      <dgm:prSet/>
      <dgm:spPr/>
      <dgm:t>
        <a:bodyPr/>
        <a:lstStyle/>
        <a:p>
          <a:endParaRPr lang="en-US"/>
        </a:p>
      </dgm:t>
    </dgm:pt>
    <dgm:pt modelId="{5FA2B3A3-4CA2-41CA-B578-D4E984FE0DFA}">
      <dgm:prSet/>
      <dgm:spPr/>
      <dgm:t>
        <a:bodyPr/>
        <a:lstStyle/>
        <a:p>
          <a:r>
            <a:rPr lang="hr-HR" b="1" dirty="0"/>
            <a:t>Statua</a:t>
          </a:r>
        </a:p>
        <a:p>
          <a:r>
            <a:rPr lang="hr-HR" dirty="0"/>
            <a:t>statue</a:t>
          </a:r>
          <a:r>
            <a:rPr lang="hr-HR" b="1" dirty="0"/>
            <a:t>            </a:t>
          </a:r>
          <a:endParaRPr lang="en-US" dirty="0"/>
        </a:p>
      </dgm:t>
    </dgm:pt>
    <dgm:pt modelId="{E130BCBA-EAB5-4BA6-AE8F-E922786320E6}" type="parTrans" cxnId="{BCC1CC60-634A-4823-98ED-B16E98A939D3}">
      <dgm:prSet/>
      <dgm:spPr/>
      <dgm:t>
        <a:bodyPr/>
        <a:lstStyle/>
        <a:p>
          <a:endParaRPr lang="en-US"/>
        </a:p>
      </dgm:t>
    </dgm:pt>
    <dgm:pt modelId="{DCE0D177-6FA1-40AE-A8A1-8AF88B4ED774}" type="sibTrans" cxnId="{BCC1CC60-634A-4823-98ED-B16E98A939D3}">
      <dgm:prSet/>
      <dgm:spPr/>
      <dgm:t>
        <a:bodyPr/>
        <a:lstStyle/>
        <a:p>
          <a:endParaRPr lang="en-US"/>
        </a:p>
      </dgm:t>
    </dgm:pt>
    <dgm:pt modelId="{4988B772-3991-4484-AC99-E8B3DFA8D25B}">
      <dgm:prSet/>
      <dgm:spPr/>
      <dgm:t>
        <a:bodyPr/>
        <a:lstStyle/>
        <a:p>
          <a:r>
            <a:rPr lang="hr-HR" b="1" dirty="0" err="1"/>
            <a:t>Flamma</a:t>
          </a:r>
          <a:endParaRPr lang="hr-HR" b="1" dirty="0"/>
        </a:p>
        <a:p>
          <a:r>
            <a:rPr lang="hr-HR" dirty="0" err="1"/>
            <a:t>flame</a:t>
          </a:r>
          <a:r>
            <a:rPr lang="hr-HR" b="1" dirty="0"/>
            <a:t>          </a:t>
          </a:r>
          <a:endParaRPr lang="en-US" dirty="0"/>
        </a:p>
      </dgm:t>
    </dgm:pt>
    <dgm:pt modelId="{F577F9C8-4A4C-4DD1-9CFB-F4A6A0095E89}" type="parTrans" cxnId="{BECD7588-B8E9-4AE5-A40B-889A08326643}">
      <dgm:prSet/>
      <dgm:spPr/>
      <dgm:t>
        <a:bodyPr/>
        <a:lstStyle/>
        <a:p>
          <a:endParaRPr lang="en-US"/>
        </a:p>
      </dgm:t>
    </dgm:pt>
    <dgm:pt modelId="{8409D3C6-EEB1-478C-B8F4-598DCAE4C676}" type="sibTrans" cxnId="{BECD7588-B8E9-4AE5-A40B-889A08326643}">
      <dgm:prSet/>
      <dgm:spPr/>
      <dgm:t>
        <a:bodyPr/>
        <a:lstStyle/>
        <a:p>
          <a:endParaRPr lang="en-US"/>
        </a:p>
      </dgm:t>
    </dgm:pt>
    <dgm:pt modelId="{C865DC43-C791-4130-9A1C-76AA2E0F3C5C}">
      <dgm:prSet/>
      <dgm:spPr/>
      <dgm:t>
        <a:bodyPr/>
        <a:lstStyle/>
        <a:p>
          <a:r>
            <a:rPr lang="hr-HR" b="1" dirty="0" err="1"/>
            <a:t>Honor</a:t>
          </a:r>
          <a:endParaRPr lang="hr-HR" b="1" dirty="0"/>
        </a:p>
        <a:p>
          <a:r>
            <a:rPr lang="hr-HR" dirty="0" err="1"/>
            <a:t>honor</a:t>
          </a:r>
          <a:r>
            <a:rPr lang="hr-HR" b="1" dirty="0"/>
            <a:t>              </a:t>
          </a:r>
          <a:endParaRPr lang="en-US" dirty="0"/>
        </a:p>
      </dgm:t>
    </dgm:pt>
    <dgm:pt modelId="{276BD712-67CE-4484-BBCD-821E9E2C536B}" type="parTrans" cxnId="{5BCB718F-5E64-42A7-9CC8-7A8C8D645219}">
      <dgm:prSet/>
      <dgm:spPr/>
      <dgm:t>
        <a:bodyPr/>
        <a:lstStyle/>
        <a:p>
          <a:endParaRPr lang="en-US"/>
        </a:p>
      </dgm:t>
    </dgm:pt>
    <dgm:pt modelId="{787E86C2-431B-47A6-8E1E-E29EA5DF1607}" type="sibTrans" cxnId="{5BCB718F-5E64-42A7-9CC8-7A8C8D645219}">
      <dgm:prSet/>
      <dgm:spPr/>
      <dgm:t>
        <a:bodyPr/>
        <a:lstStyle/>
        <a:p>
          <a:endParaRPr lang="en-US"/>
        </a:p>
      </dgm:t>
    </dgm:pt>
    <dgm:pt modelId="{EE40A3A0-3475-4BBF-AB0C-D9F25771BCA9}">
      <dgm:prSet/>
      <dgm:spPr/>
      <dgm:t>
        <a:bodyPr/>
        <a:lstStyle/>
        <a:p>
          <a:r>
            <a:rPr lang="hr-HR" b="1" dirty="0" err="1"/>
            <a:t>Terror</a:t>
          </a:r>
          <a:r>
            <a:rPr lang="hr-HR" b="1" dirty="0"/>
            <a:t> </a:t>
          </a:r>
        </a:p>
        <a:p>
          <a:r>
            <a:rPr lang="hr-HR" dirty="0" err="1"/>
            <a:t>terror</a:t>
          </a:r>
          <a:r>
            <a:rPr lang="hr-HR" b="1" dirty="0"/>
            <a:t>             </a:t>
          </a:r>
          <a:endParaRPr lang="en-US" dirty="0"/>
        </a:p>
      </dgm:t>
    </dgm:pt>
    <dgm:pt modelId="{A63A3822-6948-4DA0-8784-959B8C5DD383}" type="parTrans" cxnId="{D4F7B694-A0B8-468E-A335-C19413530A63}">
      <dgm:prSet/>
      <dgm:spPr/>
      <dgm:t>
        <a:bodyPr/>
        <a:lstStyle/>
        <a:p>
          <a:endParaRPr lang="en-US"/>
        </a:p>
      </dgm:t>
    </dgm:pt>
    <dgm:pt modelId="{8AC55871-8C6C-4398-8528-D22776BC546A}" type="sibTrans" cxnId="{D4F7B694-A0B8-468E-A335-C19413530A63}">
      <dgm:prSet/>
      <dgm:spPr/>
      <dgm:t>
        <a:bodyPr/>
        <a:lstStyle/>
        <a:p>
          <a:endParaRPr lang="en-US"/>
        </a:p>
      </dgm:t>
    </dgm:pt>
    <dgm:pt modelId="{0D62FC60-7465-44E1-9865-4BAA919877F3}">
      <dgm:prSet/>
      <dgm:spPr/>
      <dgm:t>
        <a:bodyPr/>
        <a:lstStyle/>
        <a:p>
          <a:r>
            <a:rPr lang="hr-HR" b="1" dirty="0" err="1"/>
            <a:t>Error</a:t>
          </a:r>
          <a:endParaRPr lang="hr-HR" b="1" dirty="0"/>
        </a:p>
        <a:p>
          <a:r>
            <a:rPr lang="hr-HR" dirty="0" err="1"/>
            <a:t>error</a:t>
          </a:r>
          <a:r>
            <a:rPr lang="hr-HR" dirty="0"/>
            <a:t> </a:t>
          </a:r>
          <a:endParaRPr lang="en-US" dirty="0"/>
        </a:p>
      </dgm:t>
    </dgm:pt>
    <dgm:pt modelId="{A7A65D3A-D918-4A7E-A490-A7A5336F4038}" type="parTrans" cxnId="{6F975102-60FA-45A2-9C8B-CF989BBC216F}">
      <dgm:prSet/>
      <dgm:spPr/>
      <dgm:t>
        <a:bodyPr/>
        <a:lstStyle/>
        <a:p>
          <a:endParaRPr lang="en-US"/>
        </a:p>
      </dgm:t>
    </dgm:pt>
    <dgm:pt modelId="{9657BF54-9394-4F4F-AF68-A2B82E599B2C}" type="sibTrans" cxnId="{6F975102-60FA-45A2-9C8B-CF989BBC216F}">
      <dgm:prSet/>
      <dgm:spPr/>
      <dgm:t>
        <a:bodyPr/>
        <a:lstStyle/>
        <a:p>
          <a:endParaRPr lang="en-US"/>
        </a:p>
      </dgm:t>
    </dgm:pt>
    <dgm:pt modelId="{2B8D4B79-1484-4F21-A37B-E2BD77F757F2}">
      <dgm:prSet/>
      <dgm:spPr/>
      <dgm:t>
        <a:bodyPr/>
        <a:lstStyle/>
        <a:p>
          <a:r>
            <a:rPr lang="hr-HR" b="1" dirty="0" err="1"/>
            <a:t>Discipulus</a:t>
          </a:r>
          <a:endParaRPr lang="hr-HR" b="1" dirty="0"/>
        </a:p>
        <a:p>
          <a:r>
            <a:rPr lang="hr-HR" dirty="0" err="1"/>
            <a:t>disciple</a:t>
          </a:r>
          <a:endParaRPr lang="en-US" dirty="0"/>
        </a:p>
      </dgm:t>
    </dgm:pt>
    <dgm:pt modelId="{7E2325AB-0589-40F8-BB76-D0373D6F5E0B}" type="parTrans" cxnId="{158A4076-E827-4C70-B64F-7DD393FB3F8E}">
      <dgm:prSet/>
      <dgm:spPr/>
      <dgm:t>
        <a:bodyPr/>
        <a:lstStyle/>
        <a:p>
          <a:endParaRPr lang="en-US"/>
        </a:p>
      </dgm:t>
    </dgm:pt>
    <dgm:pt modelId="{15FFF603-BE1B-4C96-A1A9-50573483330A}" type="sibTrans" cxnId="{158A4076-E827-4C70-B64F-7DD393FB3F8E}">
      <dgm:prSet/>
      <dgm:spPr/>
      <dgm:t>
        <a:bodyPr/>
        <a:lstStyle/>
        <a:p>
          <a:endParaRPr lang="en-US"/>
        </a:p>
      </dgm:t>
    </dgm:pt>
    <dgm:pt modelId="{80738CFC-5411-4BE7-AB5B-6E4676DAA75F}" type="pres">
      <dgm:prSet presAssocID="{10E3F1EA-C7BA-4E0F-8E64-DEC79C2842FB}" presName="diagram" presStyleCnt="0">
        <dgm:presLayoutVars>
          <dgm:dir/>
          <dgm:resizeHandles val="exact"/>
        </dgm:presLayoutVars>
      </dgm:prSet>
      <dgm:spPr/>
    </dgm:pt>
    <dgm:pt modelId="{7CB43F24-2717-45F5-B29C-E376A12C9396}" type="pres">
      <dgm:prSet presAssocID="{301FA41D-3328-4981-B6D5-B8A787D42BAA}" presName="node" presStyleLbl="node1" presStyleIdx="0" presStyleCnt="17" custLinFactNeighborX="-2099">
        <dgm:presLayoutVars>
          <dgm:bulletEnabled val="1"/>
        </dgm:presLayoutVars>
      </dgm:prSet>
      <dgm:spPr/>
    </dgm:pt>
    <dgm:pt modelId="{FC42380F-3B84-4EE7-84A7-9AD1D282508C}" type="pres">
      <dgm:prSet presAssocID="{C06A7044-082C-4587-9BD5-C03349BB760E}" presName="sibTrans" presStyleCnt="0"/>
      <dgm:spPr/>
    </dgm:pt>
    <dgm:pt modelId="{F96AC510-16AE-4E1C-B2D3-D0375256B8F2}" type="pres">
      <dgm:prSet presAssocID="{353B4039-3664-42A0-9FA5-4E6B178522BA}" presName="node" presStyleLbl="node1" presStyleIdx="1" presStyleCnt="17" custLinFactNeighborX="-2099">
        <dgm:presLayoutVars>
          <dgm:bulletEnabled val="1"/>
        </dgm:presLayoutVars>
      </dgm:prSet>
      <dgm:spPr/>
    </dgm:pt>
    <dgm:pt modelId="{43898C23-0E2C-4912-9C6B-43C7C7857367}" type="pres">
      <dgm:prSet presAssocID="{415ACFEE-D8B6-4B51-9E93-A1765104246A}" presName="sibTrans" presStyleCnt="0"/>
      <dgm:spPr/>
    </dgm:pt>
    <dgm:pt modelId="{09336631-5A2C-4D6D-A099-79D8201D32F9}" type="pres">
      <dgm:prSet presAssocID="{00F2C625-965B-445E-9215-9F6880F10F91}" presName="node" presStyleLbl="node1" presStyleIdx="2" presStyleCnt="17">
        <dgm:presLayoutVars>
          <dgm:bulletEnabled val="1"/>
        </dgm:presLayoutVars>
      </dgm:prSet>
      <dgm:spPr/>
    </dgm:pt>
    <dgm:pt modelId="{4AA9EC1D-5CB5-4C1C-8C4E-170FDDBC318D}" type="pres">
      <dgm:prSet presAssocID="{65C6E8A7-08D6-438F-A7F2-E4DE8E5B0B77}" presName="sibTrans" presStyleCnt="0"/>
      <dgm:spPr/>
    </dgm:pt>
    <dgm:pt modelId="{CA741C7C-FEEF-482B-A495-809727D8F3AF}" type="pres">
      <dgm:prSet presAssocID="{D94C65CE-B281-421D-B166-9BB20449C878}" presName="node" presStyleLbl="node1" presStyleIdx="3" presStyleCnt="17">
        <dgm:presLayoutVars>
          <dgm:bulletEnabled val="1"/>
        </dgm:presLayoutVars>
      </dgm:prSet>
      <dgm:spPr/>
    </dgm:pt>
    <dgm:pt modelId="{22C0D0DB-3FA4-4EC8-BC2D-34239EF47885}" type="pres">
      <dgm:prSet presAssocID="{633FC41A-68C3-4865-87FB-6411C6783C95}" presName="sibTrans" presStyleCnt="0"/>
      <dgm:spPr/>
    </dgm:pt>
    <dgm:pt modelId="{4E42A10A-94B7-4689-AC63-351DDF1FD845}" type="pres">
      <dgm:prSet presAssocID="{1DF31B81-82A6-43EA-8496-1C3730718862}" presName="node" presStyleLbl="node1" presStyleIdx="4" presStyleCnt="17">
        <dgm:presLayoutVars>
          <dgm:bulletEnabled val="1"/>
        </dgm:presLayoutVars>
      </dgm:prSet>
      <dgm:spPr/>
    </dgm:pt>
    <dgm:pt modelId="{8A0B425F-BF03-481E-88F4-4F54726C550E}" type="pres">
      <dgm:prSet presAssocID="{D011AAEF-2ABB-4537-AFF3-204BF6904B3D}" presName="sibTrans" presStyleCnt="0"/>
      <dgm:spPr/>
    </dgm:pt>
    <dgm:pt modelId="{C2D61291-51B5-46AF-81F3-9560E2937085}" type="pres">
      <dgm:prSet presAssocID="{6A19A00B-CD75-4ACD-9C6E-2FD21FCEFD34}" presName="node" presStyleLbl="node1" presStyleIdx="5" presStyleCnt="17" custLinFactNeighborX="-2099">
        <dgm:presLayoutVars>
          <dgm:bulletEnabled val="1"/>
        </dgm:presLayoutVars>
      </dgm:prSet>
      <dgm:spPr/>
    </dgm:pt>
    <dgm:pt modelId="{37F4B2C9-3C4B-4055-9DC8-F1D3D779F5C1}" type="pres">
      <dgm:prSet presAssocID="{BBD20449-8F39-41D9-B8B7-FEF8DCA4044A}" presName="sibTrans" presStyleCnt="0"/>
      <dgm:spPr/>
    </dgm:pt>
    <dgm:pt modelId="{8C72D4A0-7CC9-4207-84A4-3CFB25E22D97}" type="pres">
      <dgm:prSet presAssocID="{7168247F-E230-42C2-9E5D-8D48DCF5A900}" presName="node" presStyleLbl="node1" presStyleIdx="6" presStyleCnt="17" custLinFactNeighborX="-2099">
        <dgm:presLayoutVars>
          <dgm:bulletEnabled val="1"/>
        </dgm:presLayoutVars>
      </dgm:prSet>
      <dgm:spPr/>
    </dgm:pt>
    <dgm:pt modelId="{B05B9507-C70B-4E03-8380-823EAF475837}" type="pres">
      <dgm:prSet presAssocID="{7B932A29-32E7-4D21-A5A1-24903BCACF7B}" presName="sibTrans" presStyleCnt="0"/>
      <dgm:spPr/>
    </dgm:pt>
    <dgm:pt modelId="{52BD2EFC-4259-41E8-B649-D6E2E91F48AD}" type="pres">
      <dgm:prSet presAssocID="{9FE295F7-6EEE-42FB-ABF9-2130FE64C7D9}" presName="node" presStyleLbl="node1" presStyleIdx="7" presStyleCnt="17">
        <dgm:presLayoutVars>
          <dgm:bulletEnabled val="1"/>
        </dgm:presLayoutVars>
      </dgm:prSet>
      <dgm:spPr/>
    </dgm:pt>
    <dgm:pt modelId="{72BB1799-44F0-43B8-9F7C-844B9904E483}" type="pres">
      <dgm:prSet presAssocID="{4661F516-E61B-4FD9-B19A-8A4F6417061C}" presName="sibTrans" presStyleCnt="0"/>
      <dgm:spPr/>
    </dgm:pt>
    <dgm:pt modelId="{2696F4E5-AA5A-478F-A4B1-07ABFFA68529}" type="pres">
      <dgm:prSet presAssocID="{E3797964-3098-4091-B7CF-85BE044CC858}" presName="node" presStyleLbl="node1" presStyleIdx="8" presStyleCnt="17">
        <dgm:presLayoutVars>
          <dgm:bulletEnabled val="1"/>
        </dgm:presLayoutVars>
      </dgm:prSet>
      <dgm:spPr/>
    </dgm:pt>
    <dgm:pt modelId="{D85F9D8B-208F-4BF2-A8E8-A647D8F2CA07}" type="pres">
      <dgm:prSet presAssocID="{10833F34-DB41-4053-8AEB-24594AF4951A}" presName="sibTrans" presStyleCnt="0"/>
      <dgm:spPr/>
    </dgm:pt>
    <dgm:pt modelId="{778D5927-FD2B-4248-B188-B6102A62D36E}" type="pres">
      <dgm:prSet presAssocID="{48D9E035-AFD6-4998-9616-09BEE110A184}" presName="node" presStyleLbl="node1" presStyleIdx="9" presStyleCnt="17">
        <dgm:presLayoutVars>
          <dgm:bulletEnabled val="1"/>
        </dgm:presLayoutVars>
      </dgm:prSet>
      <dgm:spPr/>
    </dgm:pt>
    <dgm:pt modelId="{C2BF3652-5997-4469-A332-D490513E91C1}" type="pres">
      <dgm:prSet presAssocID="{C54B368C-9C7C-416E-9A73-F778C20B3175}" presName="sibTrans" presStyleCnt="0"/>
      <dgm:spPr/>
    </dgm:pt>
    <dgm:pt modelId="{05222D8E-4C3F-4A5A-9401-3C07A8C50161}" type="pres">
      <dgm:prSet presAssocID="{EA602B22-D01C-4880-B2DD-A962CE5A6AD5}" presName="node" presStyleLbl="node1" presStyleIdx="10" presStyleCnt="17" custLinFactNeighborX="-2099">
        <dgm:presLayoutVars>
          <dgm:bulletEnabled val="1"/>
        </dgm:presLayoutVars>
      </dgm:prSet>
      <dgm:spPr/>
    </dgm:pt>
    <dgm:pt modelId="{B91DD166-72D2-4614-B3D5-3E9771C15416}" type="pres">
      <dgm:prSet presAssocID="{B3A30425-8826-4CA1-B320-D4588C624AA5}" presName="sibTrans" presStyleCnt="0"/>
      <dgm:spPr/>
    </dgm:pt>
    <dgm:pt modelId="{8E39E27D-45B2-413F-BF1D-ECD5401C8C59}" type="pres">
      <dgm:prSet presAssocID="{5FA2B3A3-4CA2-41CA-B578-D4E984FE0DFA}" presName="node" presStyleLbl="node1" presStyleIdx="11" presStyleCnt="17">
        <dgm:presLayoutVars>
          <dgm:bulletEnabled val="1"/>
        </dgm:presLayoutVars>
      </dgm:prSet>
      <dgm:spPr/>
    </dgm:pt>
    <dgm:pt modelId="{ED1B07D8-077F-49E7-9B4A-57A666BC381C}" type="pres">
      <dgm:prSet presAssocID="{DCE0D177-6FA1-40AE-A8A1-8AF88B4ED774}" presName="sibTrans" presStyleCnt="0"/>
      <dgm:spPr/>
    </dgm:pt>
    <dgm:pt modelId="{DA2CA699-C2D4-47C0-BAD3-A46A024C7240}" type="pres">
      <dgm:prSet presAssocID="{4988B772-3991-4484-AC99-E8B3DFA8D25B}" presName="node" presStyleLbl="node1" presStyleIdx="12" presStyleCnt="17" custLinFactNeighborX="-2099">
        <dgm:presLayoutVars>
          <dgm:bulletEnabled val="1"/>
        </dgm:presLayoutVars>
      </dgm:prSet>
      <dgm:spPr/>
    </dgm:pt>
    <dgm:pt modelId="{68EFD6CB-11EE-4FD3-AB0E-33B46E2CE1FA}" type="pres">
      <dgm:prSet presAssocID="{8409D3C6-EEB1-478C-B8F4-598DCAE4C676}" presName="sibTrans" presStyleCnt="0"/>
      <dgm:spPr/>
    </dgm:pt>
    <dgm:pt modelId="{AA9DCF8D-503C-40AA-88D8-AA132C3DDDB0}" type="pres">
      <dgm:prSet presAssocID="{C865DC43-C791-4130-9A1C-76AA2E0F3C5C}" presName="node" presStyleLbl="node1" presStyleIdx="13" presStyleCnt="17" custLinFactNeighborX="-2099">
        <dgm:presLayoutVars>
          <dgm:bulletEnabled val="1"/>
        </dgm:presLayoutVars>
      </dgm:prSet>
      <dgm:spPr/>
    </dgm:pt>
    <dgm:pt modelId="{6DFACA96-AFCD-4BFD-AA66-DC443F367BD6}" type="pres">
      <dgm:prSet presAssocID="{787E86C2-431B-47A6-8E1E-E29EA5DF1607}" presName="sibTrans" presStyleCnt="0"/>
      <dgm:spPr/>
    </dgm:pt>
    <dgm:pt modelId="{28A87BC9-0698-4531-968B-EB947FD6AF25}" type="pres">
      <dgm:prSet presAssocID="{EE40A3A0-3475-4BBF-AB0C-D9F25771BCA9}" presName="node" presStyleLbl="node1" presStyleIdx="14" presStyleCnt="17" custLinFactNeighborX="-2099">
        <dgm:presLayoutVars>
          <dgm:bulletEnabled val="1"/>
        </dgm:presLayoutVars>
      </dgm:prSet>
      <dgm:spPr/>
    </dgm:pt>
    <dgm:pt modelId="{A9BC7C89-9AE4-49E1-BB43-097BE0AE1129}" type="pres">
      <dgm:prSet presAssocID="{8AC55871-8C6C-4398-8528-D22776BC546A}" presName="sibTrans" presStyleCnt="0"/>
      <dgm:spPr/>
    </dgm:pt>
    <dgm:pt modelId="{2B624E0A-27E0-4A0E-AA04-46936BC1CDCC}" type="pres">
      <dgm:prSet presAssocID="{0D62FC60-7465-44E1-9865-4BAA919877F3}" presName="node" presStyleLbl="node1" presStyleIdx="15" presStyleCnt="17">
        <dgm:presLayoutVars>
          <dgm:bulletEnabled val="1"/>
        </dgm:presLayoutVars>
      </dgm:prSet>
      <dgm:spPr/>
    </dgm:pt>
    <dgm:pt modelId="{B18116E6-FC76-4749-B4F8-8A65078AD12D}" type="pres">
      <dgm:prSet presAssocID="{9657BF54-9394-4F4F-AF68-A2B82E599B2C}" presName="sibTrans" presStyleCnt="0"/>
      <dgm:spPr/>
    </dgm:pt>
    <dgm:pt modelId="{7F4C3325-006C-454B-BFCA-B1AC32802089}" type="pres">
      <dgm:prSet presAssocID="{2B8D4B79-1484-4F21-A37B-E2BD77F757F2}" presName="node" presStyleLbl="node1" presStyleIdx="16" presStyleCnt="17" custLinFactNeighborX="-2099">
        <dgm:presLayoutVars>
          <dgm:bulletEnabled val="1"/>
        </dgm:presLayoutVars>
      </dgm:prSet>
      <dgm:spPr/>
    </dgm:pt>
  </dgm:ptLst>
  <dgm:cxnLst>
    <dgm:cxn modelId="{6F975102-60FA-45A2-9C8B-CF989BBC216F}" srcId="{10E3F1EA-C7BA-4E0F-8E64-DEC79C2842FB}" destId="{0D62FC60-7465-44E1-9865-4BAA919877F3}" srcOrd="15" destOrd="0" parTransId="{A7A65D3A-D918-4A7E-A490-A7A5336F4038}" sibTransId="{9657BF54-9394-4F4F-AF68-A2B82E599B2C}"/>
    <dgm:cxn modelId="{E4ABEC08-B784-4AC5-AFC8-EE17C08AA1AD}" srcId="{10E3F1EA-C7BA-4E0F-8E64-DEC79C2842FB}" destId="{301FA41D-3328-4981-B6D5-B8A787D42BAA}" srcOrd="0" destOrd="0" parTransId="{FD0E80AC-C1BE-4443-82B9-70B10CF4EA05}" sibTransId="{C06A7044-082C-4587-9BD5-C03349BB760E}"/>
    <dgm:cxn modelId="{DFC4D20C-EC51-449A-B657-8D19D3D97AFE}" type="presOf" srcId="{7168247F-E230-42C2-9E5D-8D48DCF5A900}" destId="{8C72D4A0-7CC9-4207-84A4-3CFB25E22D97}" srcOrd="0" destOrd="0" presId="urn:microsoft.com/office/officeart/2005/8/layout/default"/>
    <dgm:cxn modelId="{49467A11-0361-4CFC-A9F9-5BE9506199B4}" type="presOf" srcId="{EA602B22-D01C-4880-B2DD-A962CE5A6AD5}" destId="{05222D8E-4C3F-4A5A-9401-3C07A8C50161}" srcOrd="0" destOrd="0" presId="urn:microsoft.com/office/officeart/2005/8/layout/default"/>
    <dgm:cxn modelId="{662C0919-2857-447D-9A67-9198DBD324D0}" type="presOf" srcId="{D94C65CE-B281-421D-B166-9BB20449C878}" destId="{CA741C7C-FEEF-482B-A495-809727D8F3AF}" srcOrd="0" destOrd="0" presId="urn:microsoft.com/office/officeart/2005/8/layout/default"/>
    <dgm:cxn modelId="{8E23721A-77CC-40B9-B389-ECEFDD9C7FCA}" srcId="{10E3F1EA-C7BA-4E0F-8E64-DEC79C2842FB}" destId="{353B4039-3664-42A0-9FA5-4E6B178522BA}" srcOrd="1" destOrd="0" parTransId="{08FAF48C-1C0E-4D18-8B61-F4B2719E44DD}" sibTransId="{415ACFEE-D8B6-4B51-9E93-A1765104246A}"/>
    <dgm:cxn modelId="{D9416720-5693-4F11-AC2F-7B6A24A15641}" type="presOf" srcId="{EE40A3A0-3475-4BBF-AB0C-D9F25771BCA9}" destId="{28A87BC9-0698-4531-968B-EB947FD6AF25}" srcOrd="0" destOrd="0" presId="urn:microsoft.com/office/officeart/2005/8/layout/default"/>
    <dgm:cxn modelId="{8D72292A-BA9D-4753-8D8E-4B19191B2667}" type="presOf" srcId="{4988B772-3991-4484-AC99-E8B3DFA8D25B}" destId="{DA2CA699-C2D4-47C0-BAD3-A46A024C7240}" srcOrd="0" destOrd="0" presId="urn:microsoft.com/office/officeart/2005/8/layout/default"/>
    <dgm:cxn modelId="{8CAAF52C-5FEC-4D37-991C-1F10547AC26A}" type="presOf" srcId="{6A19A00B-CD75-4ACD-9C6E-2FD21FCEFD34}" destId="{C2D61291-51B5-46AF-81F3-9560E2937085}" srcOrd="0" destOrd="0" presId="urn:microsoft.com/office/officeart/2005/8/layout/default"/>
    <dgm:cxn modelId="{B52B5C33-C5FA-4AC4-B1F2-954A638ADEFB}" type="presOf" srcId="{0D62FC60-7465-44E1-9865-4BAA919877F3}" destId="{2B624E0A-27E0-4A0E-AA04-46936BC1CDCC}" srcOrd="0" destOrd="0" presId="urn:microsoft.com/office/officeart/2005/8/layout/default"/>
    <dgm:cxn modelId="{EA7E7339-21C4-4EA4-9805-ED974580ED64}" srcId="{10E3F1EA-C7BA-4E0F-8E64-DEC79C2842FB}" destId="{EA602B22-D01C-4880-B2DD-A962CE5A6AD5}" srcOrd="10" destOrd="0" parTransId="{DC351C47-ED92-4FDF-89CF-4AC4B8DC50F6}" sibTransId="{B3A30425-8826-4CA1-B320-D4588C624AA5}"/>
    <dgm:cxn modelId="{D81CD55B-009B-484B-863C-C30013E10458}" type="presOf" srcId="{48D9E035-AFD6-4998-9616-09BEE110A184}" destId="{778D5927-FD2B-4248-B188-B6102A62D36E}" srcOrd="0" destOrd="0" presId="urn:microsoft.com/office/officeart/2005/8/layout/default"/>
    <dgm:cxn modelId="{BCC1CC60-634A-4823-98ED-B16E98A939D3}" srcId="{10E3F1EA-C7BA-4E0F-8E64-DEC79C2842FB}" destId="{5FA2B3A3-4CA2-41CA-B578-D4E984FE0DFA}" srcOrd="11" destOrd="0" parTransId="{E130BCBA-EAB5-4BA6-AE8F-E922786320E6}" sibTransId="{DCE0D177-6FA1-40AE-A8A1-8AF88B4ED774}"/>
    <dgm:cxn modelId="{D784E250-4C68-47B6-999D-6E9DE70A52E6}" srcId="{10E3F1EA-C7BA-4E0F-8E64-DEC79C2842FB}" destId="{D94C65CE-B281-421D-B166-9BB20449C878}" srcOrd="3" destOrd="0" parTransId="{BFA55829-2ECE-4648-A36C-EFB7BB29ADB1}" sibTransId="{633FC41A-68C3-4865-87FB-6411C6783C95}"/>
    <dgm:cxn modelId="{158A4076-E827-4C70-B64F-7DD393FB3F8E}" srcId="{10E3F1EA-C7BA-4E0F-8E64-DEC79C2842FB}" destId="{2B8D4B79-1484-4F21-A37B-E2BD77F757F2}" srcOrd="16" destOrd="0" parTransId="{7E2325AB-0589-40F8-BB76-D0373D6F5E0B}" sibTransId="{15FFF603-BE1B-4C96-A1A9-50573483330A}"/>
    <dgm:cxn modelId="{BECD7588-B8E9-4AE5-A40B-889A08326643}" srcId="{10E3F1EA-C7BA-4E0F-8E64-DEC79C2842FB}" destId="{4988B772-3991-4484-AC99-E8B3DFA8D25B}" srcOrd="12" destOrd="0" parTransId="{F577F9C8-4A4C-4DD1-9CFB-F4A6A0095E89}" sibTransId="{8409D3C6-EEB1-478C-B8F4-598DCAE4C676}"/>
    <dgm:cxn modelId="{78BDE789-A62C-447F-BE3A-8CE5A209DF8E}" type="presOf" srcId="{9FE295F7-6EEE-42FB-ABF9-2130FE64C7D9}" destId="{52BD2EFC-4259-41E8-B649-D6E2E91F48AD}" srcOrd="0" destOrd="0" presId="urn:microsoft.com/office/officeart/2005/8/layout/default"/>
    <dgm:cxn modelId="{5BCB718F-5E64-42A7-9CC8-7A8C8D645219}" srcId="{10E3F1EA-C7BA-4E0F-8E64-DEC79C2842FB}" destId="{C865DC43-C791-4130-9A1C-76AA2E0F3C5C}" srcOrd="13" destOrd="0" parTransId="{276BD712-67CE-4484-BBCD-821E9E2C536B}" sibTransId="{787E86C2-431B-47A6-8E1E-E29EA5DF1607}"/>
    <dgm:cxn modelId="{D4F7B694-A0B8-468E-A335-C19413530A63}" srcId="{10E3F1EA-C7BA-4E0F-8E64-DEC79C2842FB}" destId="{EE40A3A0-3475-4BBF-AB0C-D9F25771BCA9}" srcOrd="14" destOrd="0" parTransId="{A63A3822-6948-4DA0-8784-959B8C5DD383}" sibTransId="{8AC55871-8C6C-4398-8528-D22776BC546A}"/>
    <dgm:cxn modelId="{340CF699-D33B-4D30-A3EC-E6B81AB6A056}" srcId="{10E3F1EA-C7BA-4E0F-8E64-DEC79C2842FB}" destId="{7168247F-E230-42C2-9E5D-8D48DCF5A900}" srcOrd="6" destOrd="0" parTransId="{E8BCE8A1-5F0D-4469-BD5D-1F4F0707E0E6}" sibTransId="{7B932A29-32E7-4D21-A5A1-24903BCACF7B}"/>
    <dgm:cxn modelId="{222BEFA1-0B0D-47F8-B64D-B98EA17B7EF7}" srcId="{10E3F1EA-C7BA-4E0F-8E64-DEC79C2842FB}" destId="{9FE295F7-6EEE-42FB-ABF9-2130FE64C7D9}" srcOrd="7" destOrd="0" parTransId="{C27C281D-38DC-486D-9856-A0E50BE4DA55}" sibTransId="{4661F516-E61B-4FD9-B19A-8A4F6417061C}"/>
    <dgm:cxn modelId="{6C57D0A4-988F-4DBC-8A1D-2EC0C9A86C7C}" type="presOf" srcId="{353B4039-3664-42A0-9FA5-4E6B178522BA}" destId="{F96AC510-16AE-4E1C-B2D3-D0375256B8F2}" srcOrd="0" destOrd="0" presId="urn:microsoft.com/office/officeart/2005/8/layout/default"/>
    <dgm:cxn modelId="{A213C4A6-E4FA-43E0-9669-409A38752119}" type="presOf" srcId="{E3797964-3098-4091-B7CF-85BE044CC858}" destId="{2696F4E5-AA5A-478F-A4B1-07ABFFA68529}" srcOrd="0" destOrd="0" presId="urn:microsoft.com/office/officeart/2005/8/layout/default"/>
    <dgm:cxn modelId="{9B5DD2B4-B8C6-4005-B8ED-AE3D08913627}" type="presOf" srcId="{1DF31B81-82A6-43EA-8496-1C3730718862}" destId="{4E42A10A-94B7-4689-AC63-351DDF1FD845}" srcOrd="0" destOrd="0" presId="urn:microsoft.com/office/officeart/2005/8/layout/default"/>
    <dgm:cxn modelId="{396FEBC7-FEEA-44EE-A8DE-B268246F985E}" type="presOf" srcId="{00F2C625-965B-445E-9215-9F6880F10F91}" destId="{09336631-5A2C-4D6D-A099-79D8201D32F9}" srcOrd="0" destOrd="0" presId="urn:microsoft.com/office/officeart/2005/8/layout/default"/>
    <dgm:cxn modelId="{EF484CC8-92A9-4FA4-B86D-363E7E2B54C5}" type="presOf" srcId="{10E3F1EA-C7BA-4E0F-8E64-DEC79C2842FB}" destId="{80738CFC-5411-4BE7-AB5B-6E4676DAA75F}" srcOrd="0" destOrd="0" presId="urn:microsoft.com/office/officeart/2005/8/layout/default"/>
    <dgm:cxn modelId="{326BC1D2-8044-4A11-8870-99264FF07FD3}" type="presOf" srcId="{5FA2B3A3-4CA2-41CA-B578-D4E984FE0DFA}" destId="{8E39E27D-45B2-413F-BF1D-ECD5401C8C59}" srcOrd="0" destOrd="0" presId="urn:microsoft.com/office/officeart/2005/8/layout/default"/>
    <dgm:cxn modelId="{2EAD43DA-8E08-4362-BEDD-90C3651A60FA}" type="presOf" srcId="{2B8D4B79-1484-4F21-A37B-E2BD77F757F2}" destId="{7F4C3325-006C-454B-BFCA-B1AC32802089}" srcOrd="0" destOrd="0" presId="urn:microsoft.com/office/officeart/2005/8/layout/default"/>
    <dgm:cxn modelId="{A1B0F8DA-2425-400C-95FF-220D8A72BFC4}" srcId="{10E3F1EA-C7BA-4E0F-8E64-DEC79C2842FB}" destId="{6A19A00B-CD75-4ACD-9C6E-2FD21FCEFD34}" srcOrd="5" destOrd="0" parTransId="{DAF03995-A618-43BC-9E16-A9C00E8FDE7A}" sibTransId="{BBD20449-8F39-41D9-B8B7-FEF8DCA4044A}"/>
    <dgm:cxn modelId="{C53921E3-F6A5-48BC-B4CE-10C4BD189E23}" srcId="{10E3F1EA-C7BA-4E0F-8E64-DEC79C2842FB}" destId="{E3797964-3098-4091-B7CF-85BE044CC858}" srcOrd="8" destOrd="0" parTransId="{F833FD9F-238E-498E-AED4-0D2011B9A635}" sibTransId="{10833F34-DB41-4053-8AEB-24594AF4951A}"/>
    <dgm:cxn modelId="{5A3066EC-EB75-48CD-9224-1C2F9F2D173C}" type="presOf" srcId="{301FA41D-3328-4981-B6D5-B8A787D42BAA}" destId="{7CB43F24-2717-45F5-B29C-E376A12C9396}" srcOrd="0" destOrd="0" presId="urn:microsoft.com/office/officeart/2005/8/layout/default"/>
    <dgm:cxn modelId="{E860FEEE-3B83-4456-9BC6-6BA07A7AB7D5}" srcId="{10E3F1EA-C7BA-4E0F-8E64-DEC79C2842FB}" destId="{1DF31B81-82A6-43EA-8496-1C3730718862}" srcOrd="4" destOrd="0" parTransId="{F07CE1C8-BACF-4665-82CB-26471B56E764}" sibTransId="{D011AAEF-2ABB-4537-AFF3-204BF6904B3D}"/>
    <dgm:cxn modelId="{50EBE9F7-99BD-4226-9005-A94128E5E77C}" type="presOf" srcId="{C865DC43-C791-4130-9A1C-76AA2E0F3C5C}" destId="{AA9DCF8D-503C-40AA-88D8-AA132C3DDDB0}" srcOrd="0" destOrd="0" presId="urn:microsoft.com/office/officeart/2005/8/layout/default"/>
    <dgm:cxn modelId="{C836A8FA-3794-4FE6-B887-DDA43060E264}" srcId="{10E3F1EA-C7BA-4E0F-8E64-DEC79C2842FB}" destId="{00F2C625-965B-445E-9215-9F6880F10F91}" srcOrd="2" destOrd="0" parTransId="{8450556E-E471-4C90-A8A5-4CB9C6738931}" sibTransId="{65C6E8A7-08D6-438F-A7F2-E4DE8E5B0B77}"/>
    <dgm:cxn modelId="{EF30DAFD-FFC6-4A58-B524-97741451B126}" srcId="{10E3F1EA-C7BA-4E0F-8E64-DEC79C2842FB}" destId="{48D9E035-AFD6-4998-9616-09BEE110A184}" srcOrd="9" destOrd="0" parTransId="{C6BC7B7F-185F-4388-9A19-907DAAF866D7}" sibTransId="{C54B368C-9C7C-416E-9A73-F778C20B3175}"/>
    <dgm:cxn modelId="{D0D33359-F1E5-489B-A7DB-CA3518E96245}" type="presParOf" srcId="{80738CFC-5411-4BE7-AB5B-6E4676DAA75F}" destId="{7CB43F24-2717-45F5-B29C-E376A12C9396}" srcOrd="0" destOrd="0" presId="urn:microsoft.com/office/officeart/2005/8/layout/default"/>
    <dgm:cxn modelId="{723C6B66-A9BE-4628-9B08-2C2B67014953}" type="presParOf" srcId="{80738CFC-5411-4BE7-AB5B-6E4676DAA75F}" destId="{FC42380F-3B84-4EE7-84A7-9AD1D282508C}" srcOrd="1" destOrd="0" presId="urn:microsoft.com/office/officeart/2005/8/layout/default"/>
    <dgm:cxn modelId="{1DAFD7C9-0454-41B4-98CB-29F356913EFE}" type="presParOf" srcId="{80738CFC-5411-4BE7-AB5B-6E4676DAA75F}" destId="{F96AC510-16AE-4E1C-B2D3-D0375256B8F2}" srcOrd="2" destOrd="0" presId="urn:microsoft.com/office/officeart/2005/8/layout/default"/>
    <dgm:cxn modelId="{3F737B36-8317-4ED3-B841-959839F243ED}" type="presParOf" srcId="{80738CFC-5411-4BE7-AB5B-6E4676DAA75F}" destId="{43898C23-0E2C-4912-9C6B-43C7C7857367}" srcOrd="3" destOrd="0" presId="urn:microsoft.com/office/officeart/2005/8/layout/default"/>
    <dgm:cxn modelId="{1EBBEA0C-8B4D-43D6-AFB1-44B3050E2B25}" type="presParOf" srcId="{80738CFC-5411-4BE7-AB5B-6E4676DAA75F}" destId="{09336631-5A2C-4D6D-A099-79D8201D32F9}" srcOrd="4" destOrd="0" presId="urn:microsoft.com/office/officeart/2005/8/layout/default"/>
    <dgm:cxn modelId="{C7FEFA3C-CA8B-4F8F-8426-384830FECD85}" type="presParOf" srcId="{80738CFC-5411-4BE7-AB5B-6E4676DAA75F}" destId="{4AA9EC1D-5CB5-4C1C-8C4E-170FDDBC318D}" srcOrd="5" destOrd="0" presId="urn:microsoft.com/office/officeart/2005/8/layout/default"/>
    <dgm:cxn modelId="{AAA54455-2FB8-4406-B58D-B9BB0E878272}" type="presParOf" srcId="{80738CFC-5411-4BE7-AB5B-6E4676DAA75F}" destId="{CA741C7C-FEEF-482B-A495-809727D8F3AF}" srcOrd="6" destOrd="0" presId="urn:microsoft.com/office/officeart/2005/8/layout/default"/>
    <dgm:cxn modelId="{DA6DABE5-F2E6-4055-B7E7-696DC1573E95}" type="presParOf" srcId="{80738CFC-5411-4BE7-AB5B-6E4676DAA75F}" destId="{22C0D0DB-3FA4-4EC8-BC2D-34239EF47885}" srcOrd="7" destOrd="0" presId="urn:microsoft.com/office/officeart/2005/8/layout/default"/>
    <dgm:cxn modelId="{7E52F832-B25C-439B-8CC9-EDF6CCBBC01A}" type="presParOf" srcId="{80738CFC-5411-4BE7-AB5B-6E4676DAA75F}" destId="{4E42A10A-94B7-4689-AC63-351DDF1FD845}" srcOrd="8" destOrd="0" presId="urn:microsoft.com/office/officeart/2005/8/layout/default"/>
    <dgm:cxn modelId="{E898261D-076A-47C5-8D9D-EE1F5C530756}" type="presParOf" srcId="{80738CFC-5411-4BE7-AB5B-6E4676DAA75F}" destId="{8A0B425F-BF03-481E-88F4-4F54726C550E}" srcOrd="9" destOrd="0" presId="urn:microsoft.com/office/officeart/2005/8/layout/default"/>
    <dgm:cxn modelId="{902DFCBB-1FFE-4BEE-984B-8B4E2C923B8E}" type="presParOf" srcId="{80738CFC-5411-4BE7-AB5B-6E4676DAA75F}" destId="{C2D61291-51B5-46AF-81F3-9560E2937085}" srcOrd="10" destOrd="0" presId="urn:microsoft.com/office/officeart/2005/8/layout/default"/>
    <dgm:cxn modelId="{429E3443-A006-43E9-8929-5B8B5306B2F6}" type="presParOf" srcId="{80738CFC-5411-4BE7-AB5B-6E4676DAA75F}" destId="{37F4B2C9-3C4B-4055-9DC8-F1D3D779F5C1}" srcOrd="11" destOrd="0" presId="urn:microsoft.com/office/officeart/2005/8/layout/default"/>
    <dgm:cxn modelId="{8C3F12CC-6EF1-45B1-A46F-E8BA3C400FD7}" type="presParOf" srcId="{80738CFC-5411-4BE7-AB5B-6E4676DAA75F}" destId="{8C72D4A0-7CC9-4207-84A4-3CFB25E22D97}" srcOrd="12" destOrd="0" presId="urn:microsoft.com/office/officeart/2005/8/layout/default"/>
    <dgm:cxn modelId="{5646CE6C-0C62-43DF-B0D1-7F3346DEA7EC}" type="presParOf" srcId="{80738CFC-5411-4BE7-AB5B-6E4676DAA75F}" destId="{B05B9507-C70B-4E03-8380-823EAF475837}" srcOrd="13" destOrd="0" presId="urn:microsoft.com/office/officeart/2005/8/layout/default"/>
    <dgm:cxn modelId="{6CB5203C-6236-435D-BB9C-74BEBB3E49C1}" type="presParOf" srcId="{80738CFC-5411-4BE7-AB5B-6E4676DAA75F}" destId="{52BD2EFC-4259-41E8-B649-D6E2E91F48AD}" srcOrd="14" destOrd="0" presId="urn:microsoft.com/office/officeart/2005/8/layout/default"/>
    <dgm:cxn modelId="{948D3618-2B93-4B45-82CA-6E9454C44BA4}" type="presParOf" srcId="{80738CFC-5411-4BE7-AB5B-6E4676DAA75F}" destId="{72BB1799-44F0-43B8-9F7C-844B9904E483}" srcOrd="15" destOrd="0" presId="urn:microsoft.com/office/officeart/2005/8/layout/default"/>
    <dgm:cxn modelId="{F63D6EE8-5EE9-4C4A-8A88-42DC58A4B582}" type="presParOf" srcId="{80738CFC-5411-4BE7-AB5B-6E4676DAA75F}" destId="{2696F4E5-AA5A-478F-A4B1-07ABFFA68529}" srcOrd="16" destOrd="0" presId="urn:microsoft.com/office/officeart/2005/8/layout/default"/>
    <dgm:cxn modelId="{24264393-E106-48F8-A1E8-7E86BA6FB661}" type="presParOf" srcId="{80738CFC-5411-4BE7-AB5B-6E4676DAA75F}" destId="{D85F9D8B-208F-4BF2-A8E8-A647D8F2CA07}" srcOrd="17" destOrd="0" presId="urn:microsoft.com/office/officeart/2005/8/layout/default"/>
    <dgm:cxn modelId="{A1FBC7AA-49BC-4EEA-A272-C727E204BEA8}" type="presParOf" srcId="{80738CFC-5411-4BE7-AB5B-6E4676DAA75F}" destId="{778D5927-FD2B-4248-B188-B6102A62D36E}" srcOrd="18" destOrd="0" presId="urn:microsoft.com/office/officeart/2005/8/layout/default"/>
    <dgm:cxn modelId="{09CCFB9E-5E16-4CA1-862B-036EB730EE92}" type="presParOf" srcId="{80738CFC-5411-4BE7-AB5B-6E4676DAA75F}" destId="{C2BF3652-5997-4469-A332-D490513E91C1}" srcOrd="19" destOrd="0" presId="urn:microsoft.com/office/officeart/2005/8/layout/default"/>
    <dgm:cxn modelId="{8F42706E-6056-4466-BC36-EEC1A783513B}" type="presParOf" srcId="{80738CFC-5411-4BE7-AB5B-6E4676DAA75F}" destId="{05222D8E-4C3F-4A5A-9401-3C07A8C50161}" srcOrd="20" destOrd="0" presId="urn:microsoft.com/office/officeart/2005/8/layout/default"/>
    <dgm:cxn modelId="{BC0B83BC-8496-44CA-BE1C-F1D29810510B}" type="presParOf" srcId="{80738CFC-5411-4BE7-AB5B-6E4676DAA75F}" destId="{B91DD166-72D2-4614-B3D5-3E9771C15416}" srcOrd="21" destOrd="0" presId="urn:microsoft.com/office/officeart/2005/8/layout/default"/>
    <dgm:cxn modelId="{D6511B92-10B0-435C-A468-9DC9D77B50DD}" type="presParOf" srcId="{80738CFC-5411-4BE7-AB5B-6E4676DAA75F}" destId="{8E39E27D-45B2-413F-BF1D-ECD5401C8C59}" srcOrd="22" destOrd="0" presId="urn:microsoft.com/office/officeart/2005/8/layout/default"/>
    <dgm:cxn modelId="{B0FE56D9-F0ED-4EE7-B72F-77AA8490A8B9}" type="presParOf" srcId="{80738CFC-5411-4BE7-AB5B-6E4676DAA75F}" destId="{ED1B07D8-077F-49E7-9B4A-57A666BC381C}" srcOrd="23" destOrd="0" presId="urn:microsoft.com/office/officeart/2005/8/layout/default"/>
    <dgm:cxn modelId="{97792C34-A251-41F9-8467-5665AA65B9FD}" type="presParOf" srcId="{80738CFC-5411-4BE7-AB5B-6E4676DAA75F}" destId="{DA2CA699-C2D4-47C0-BAD3-A46A024C7240}" srcOrd="24" destOrd="0" presId="urn:microsoft.com/office/officeart/2005/8/layout/default"/>
    <dgm:cxn modelId="{B70F3647-A57D-4C3D-ADA5-3FB71CA9F92C}" type="presParOf" srcId="{80738CFC-5411-4BE7-AB5B-6E4676DAA75F}" destId="{68EFD6CB-11EE-4FD3-AB0E-33B46E2CE1FA}" srcOrd="25" destOrd="0" presId="urn:microsoft.com/office/officeart/2005/8/layout/default"/>
    <dgm:cxn modelId="{61E0C4D4-4BE8-4864-8AD8-EB02BAC818C1}" type="presParOf" srcId="{80738CFC-5411-4BE7-AB5B-6E4676DAA75F}" destId="{AA9DCF8D-503C-40AA-88D8-AA132C3DDDB0}" srcOrd="26" destOrd="0" presId="urn:microsoft.com/office/officeart/2005/8/layout/default"/>
    <dgm:cxn modelId="{05554C27-B26F-4387-AE8C-3364E701DD2C}" type="presParOf" srcId="{80738CFC-5411-4BE7-AB5B-6E4676DAA75F}" destId="{6DFACA96-AFCD-4BFD-AA66-DC443F367BD6}" srcOrd="27" destOrd="0" presId="urn:microsoft.com/office/officeart/2005/8/layout/default"/>
    <dgm:cxn modelId="{E21035EF-7994-4FCD-B8A6-88A3EAD71DB7}" type="presParOf" srcId="{80738CFC-5411-4BE7-AB5B-6E4676DAA75F}" destId="{28A87BC9-0698-4531-968B-EB947FD6AF25}" srcOrd="28" destOrd="0" presId="urn:microsoft.com/office/officeart/2005/8/layout/default"/>
    <dgm:cxn modelId="{A6638F07-5DFC-4136-B0D8-EAD201D120CC}" type="presParOf" srcId="{80738CFC-5411-4BE7-AB5B-6E4676DAA75F}" destId="{A9BC7C89-9AE4-49E1-BB43-097BE0AE1129}" srcOrd="29" destOrd="0" presId="urn:microsoft.com/office/officeart/2005/8/layout/default"/>
    <dgm:cxn modelId="{9141A8CF-DAB6-431C-A9B5-43661E175810}" type="presParOf" srcId="{80738CFC-5411-4BE7-AB5B-6E4676DAA75F}" destId="{2B624E0A-27E0-4A0E-AA04-46936BC1CDCC}" srcOrd="30" destOrd="0" presId="urn:microsoft.com/office/officeart/2005/8/layout/default"/>
    <dgm:cxn modelId="{0F894C16-15D6-4EB1-B97C-DE094E47EF68}" type="presParOf" srcId="{80738CFC-5411-4BE7-AB5B-6E4676DAA75F}" destId="{B18116E6-FC76-4749-B4F8-8A65078AD12D}" srcOrd="31" destOrd="0" presId="urn:microsoft.com/office/officeart/2005/8/layout/default"/>
    <dgm:cxn modelId="{5CDE8B89-4DF0-4596-9503-EF7E16F08A27}" type="presParOf" srcId="{80738CFC-5411-4BE7-AB5B-6E4676DAA75F}" destId="{7F4C3325-006C-454B-BFCA-B1AC32802089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6EC083-82FD-4E8E-920C-B3C7FF9F89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67CA7F-0FE9-4991-BC17-1AD3CC5D88F2}">
      <dgm:prSet/>
      <dgm:spPr/>
      <dgm:t>
        <a:bodyPr/>
        <a:lstStyle/>
        <a:p>
          <a:pPr algn="just"/>
          <a:r>
            <a:rPr lang="hr-HR" dirty="0" err="1"/>
            <a:t>Dens</a:t>
          </a:r>
          <a:r>
            <a:rPr lang="hr-HR" dirty="0"/>
            <a:t>, </a:t>
          </a:r>
          <a:r>
            <a:rPr lang="hr-HR" dirty="0" err="1"/>
            <a:t>dentis</a:t>
          </a:r>
          <a:r>
            <a:rPr lang="hr-HR" dirty="0"/>
            <a:t>, m.</a:t>
          </a:r>
          <a:endParaRPr lang="en-US" dirty="0"/>
        </a:p>
      </dgm:t>
    </dgm:pt>
    <dgm:pt modelId="{2BFE65A9-B134-46F0-99D7-197D8F1F16E2}" type="parTrans" cxnId="{B4239125-2816-461F-AAE1-5E09243B8D16}">
      <dgm:prSet/>
      <dgm:spPr/>
      <dgm:t>
        <a:bodyPr/>
        <a:lstStyle/>
        <a:p>
          <a:endParaRPr lang="en-US"/>
        </a:p>
      </dgm:t>
    </dgm:pt>
    <dgm:pt modelId="{747AFF52-A06D-41EE-88A7-AD6A6BB248F8}" type="sibTrans" cxnId="{B4239125-2816-461F-AAE1-5E09243B8D16}">
      <dgm:prSet/>
      <dgm:spPr/>
      <dgm:t>
        <a:bodyPr/>
        <a:lstStyle/>
        <a:p>
          <a:endParaRPr lang="en-US"/>
        </a:p>
      </dgm:t>
    </dgm:pt>
    <dgm:pt modelId="{FD09129F-8D04-4B48-BDC2-4C73C137DF33}">
      <dgm:prSet/>
      <dgm:spPr/>
      <dgm:t>
        <a:bodyPr/>
        <a:lstStyle/>
        <a:p>
          <a:pPr algn="just"/>
          <a:r>
            <a:rPr lang="hr-HR" dirty="0" err="1"/>
            <a:t>Oculus</a:t>
          </a:r>
          <a:r>
            <a:rPr lang="hr-HR" dirty="0"/>
            <a:t>, -i, m.</a:t>
          </a:r>
          <a:endParaRPr lang="en-US" dirty="0"/>
        </a:p>
      </dgm:t>
    </dgm:pt>
    <dgm:pt modelId="{36ABF041-33FA-4412-827A-FE1ED8FDE0F7}" type="parTrans" cxnId="{A5FDACA2-8CB5-455B-9AA1-92CC9C2CF69B}">
      <dgm:prSet/>
      <dgm:spPr/>
      <dgm:t>
        <a:bodyPr/>
        <a:lstStyle/>
        <a:p>
          <a:endParaRPr lang="en-US"/>
        </a:p>
      </dgm:t>
    </dgm:pt>
    <dgm:pt modelId="{0FCF3398-4645-4E18-9C97-0F1399BA3685}" type="sibTrans" cxnId="{A5FDACA2-8CB5-455B-9AA1-92CC9C2CF69B}">
      <dgm:prSet/>
      <dgm:spPr/>
      <dgm:t>
        <a:bodyPr/>
        <a:lstStyle/>
        <a:p>
          <a:endParaRPr lang="en-US"/>
        </a:p>
      </dgm:t>
    </dgm:pt>
    <dgm:pt modelId="{E880ED6F-9366-482A-BA10-D77CCC81ECAB}">
      <dgm:prSet/>
      <dgm:spPr/>
      <dgm:t>
        <a:bodyPr/>
        <a:lstStyle/>
        <a:p>
          <a:pPr algn="just"/>
          <a:r>
            <a:rPr lang="hr-HR" dirty="0" err="1"/>
            <a:t>Nasus</a:t>
          </a:r>
          <a:r>
            <a:rPr lang="hr-HR" dirty="0"/>
            <a:t>, -i, m.</a:t>
          </a:r>
          <a:endParaRPr lang="en-US" dirty="0"/>
        </a:p>
      </dgm:t>
    </dgm:pt>
    <dgm:pt modelId="{2E6054E1-0668-4C56-9624-2D00C8F373E9}" type="parTrans" cxnId="{6D34C3D5-862D-41B3-A254-0768E8A6067F}">
      <dgm:prSet/>
      <dgm:spPr/>
      <dgm:t>
        <a:bodyPr/>
        <a:lstStyle/>
        <a:p>
          <a:endParaRPr lang="en-US"/>
        </a:p>
      </dgm:t>
    </dgm:pt>
    <dgm:pt modelId="{A2A2BCB0-6562-49EA-B1EE-5CBA98C225D8}" type="sibTrans" cxnId="{6D34C3D5-862D-41B3-A254-0768E8A6067F}">
      <dgm:prSet/>
      <dgm:spPr/>
      <dgm:t>
        <a:bodyPr/>
        <a:lstStyle/>
        <a:p>
          <a:endParaRPr lang="en-US"/>
        </a:p>
      </dgm:t>
    </dgm:pt>
    <dgm:pt modelId="{CD88B6E9-7888-466D-AF3B-09BE7FC06A51}">
      <dgm:prSet/>
      <dgm:spPr/>
      <dgm:t>
        <a:bodyPr/>
        <a:lstStyle/>
        <a:p>
          <a:pPr algn="just"/>
          <a:r>
            <a:rPr lang="hr-HR" dirty="0" err="1"/>
            <a:t>Facies</a:t>
          </a:r>
          <a:r>
            <a:rPr lang="hr-HR" dirty="0"/>
            <a:t>, -</a:t>
          </a:r>
          <a:r>
            <a:rPr lang="hr-HR" dirty="0" err="1"/>
            <a:t>ei</a:t>
          </a:r>
          <a:r>
            <a:rPr lang="hr-HR" dirty="0"/>
            <a:t>, f.</a:t>
          </a:r>
          <a:endParaRPr lang="en-US" dirty="0"/>
        </a:p>
      </dgm:t>
    </dgm:pt>
    <dgm:pt modelId="{A36F21E8-6EBA-4979-B768-9F33A8B2050A}" type="parTrans" cxnId="{52C4FC8E-6FD4-4831-905B-30BDC70A42DC}">
      <dgm:prSet/>
      <dgm:spPr/>
      <dgm:t>
        <a:bodyPr/>
        <a:lstStyle/>
        <a:p>
          <a:endParaRPr lang="en-US"/>
        </a:p>
      </dgm:t>
    </dgm:pt>
    <dgm:pt modelId="{05368A95-4F3E-4A0A-B280-1F91728838BC}" type="sibTrans" cxnId="{52C4FC8E-6FD4-4831-905B-30BDC70A42DC}">
      <dgm:prSet/>
      <dgm:spPr/>
      <dgm:t>
        <a:bodyPr/>
        <a:lstStyle/>
        <a:p>
          <a:endParaRPr lang="en-US"/>
        </a:p>
      </dgm:t>
    </dgm:pt>
    <dgm:pt modelId="{9FA553EB-44C3-47FB-AAE3-5FCC4A56154A}">
      <dgm:prSet/>
      <dgm:spPr/>
      <dgm:t>
        <a:bodyPr/>
        <a:lstStyle/>
        <a:p>
          <a:pPr algn="just"/>
          <a:r>
            <a:rPr lang="hr-HR" dirty="0"/>
            <a:t>Genu, -</a:t>
          </a:r>
          <a:r>
            <a:rPr lang="hr-HR" dirty="0" err="1"/>
            <a:t>us</a:t>
          </a:r>
          <a:r>
            <a:rPr lang="hr-HR" dirty="0"/>
            <a:t>, n. </a:t>
          </a:r>
          <a:endParaRPr lang="en-US" dirty="0"/>
        </a:p>
      </dgm:t>
    </dgm:pt>
    <dgm:pt modelId="{1CE0E287-D1CD-418D-B833-DD39ED8A1848}" type="parTrans" cxnId="{3A5736E1-8CE0-4891-836D-80F827A6DFAD}">
      <dgm:prSet/>
      <dgm:spPr/>
      <dgm:t>
        <a:bodyPr/>
        <a:lstStyle/>
        <a:p>
          <a:endParaRPr lang="en-US"/>
        </a:p>
      </dgm:t>
    </dgm:pt>
    <dgm:pt modelId="{304E43B3-E5DF-4FDB-8CDF-0AAADE05EF3A}" type="sibTrans" cxnId="{3A5736E1-8CE0-4891-836D-80F827A6DFAD}">
      <dgm:prSet/>
      <dgm:spPr/>
      <dgm:t>
        <a:bodyPr/>
        <a:lstStyle/>
        <a:p>
          <a:endParaRPr lang="en-US"/>
        </a:p>
      </dgm:t>
    </dgm:pt>
    <dgm:pt modelId="{F5D9EF88-9C93-49CC-89FF-D5C382245D78}" type="pres">
      <dgm:prSet presAssocID="{E96EC083-82FD-4E8E-920C-B3C7FF9F8979}" presName="Name0" presStyleCnt="0">
        <dgm:presLayoutVars>
          <dgm:dir/>
          <dgm:animLvl val="lvl"/>
          <dgm:resizeHandles val="exact"/>
        </dgm:presLayoutVars>
      </dgm:prSet>
      <dgm:spPr/>
    </dgm:pt>
    <dgm:pt modelId="{922AF635-B952-48E3-A995-D836CFB02115}" type="pres">
      <dgm:prSet presAssocID="{CC67CA7F-0FE9-4991-BC17-1AD3CC5D88F2}" presName="linNode" presStyleCnt="0"/>
      <dgm:spPr/>
    </dgm:pt>
    <dgm:pt modelId="{8D3A0EA1-2FAF-472C-AEF8-AC33F7289BA3}" type="pres">
      <dgm:prSet presAssocID="{CC67CA7F-0FE9-4991-BC17-1AD3CC5D88F2}" presName="parentText" presStyleLbl="node1" presStyleIdx="0" presStyleCnt="5" custScaleX="246265">
        <dgm:presLayoutVars>
          <dgm:chMax val="1"/>
          <dgm:bulletEnabled val="1"/>
        </dgm:presLayoutVars>
      </dgm:prSet>
      <dgm:spPr/>
    </dgm:pt>
    <dgm:pt modelId="{B1638FEB-8463-4801-942E-04E416F05218}" type="pres">
      <dgm:prSet presAssocID="{747AFF52-A06D-41EE-88A7-AD6A6BB248F8}" presName="sp" presStyleCnt="0"/>
      <dgm:spPr/>
    </dgm:pt>
    <dgm:pt modelId="{019DA015-4732-4443-9143-91920E3E0707}" type="pres">
      <dgm:prSet presAssocID="{FD09129F-8D04-4B48-BDC2-4C73C137DF33}" presName="linNode" presStyleCnt="0"/>
      <dgm:spPr/>
    </dgm:pt>
    <dgm:pt modelId="{24A271E2-4D3B-4374-95BD-C3C56EE6E078}" type="pres">
      <dgm:prSet presAssocID="{FD09129F-8D04-4B48-BDC2-4C73C137DF33}" presName="parentText" presStyleLbl="node1" presStyleIdx="1" presStyleCnt="5" custScaleX="229925">
        <dgm:presLayoutVars>
          <dgm:chMax val="1"/>
          <dgm:bulletEnabled val="1"/>
        </dgm:presLayoutVars>
      </dgm:prSet>
      <dgm:spPr/>
    </dgm:pt>
    <dgm:pt modelId="{9755238A-B885-4998-BDD4-AB89D3C5B859}" type="pres">
      <dgm:prSet presAssocID="{0FCF3398-4645-4E18-9C97-0F1399BA3685}" presName="sp" presStyleCnt="0"/>
      <dgm:spPr/>
    </dgm:pt>
    <dgm:pt modelId="{BD94A795-197C-442F-8C21-D09196A2BD9B}" type="pres">
      <dgm:prSet presAssocID="{E880ED6F-9366-482A-BA10-D77CCC81ECAB}" presName="linNode" presStyleCnt="0"/>
      <dgm:spPr/>
    </dgm:pt>
    <dgm:pt modelId="{27A2A36D-C677-4425-9DA7-4549D00B4C16}" type="pres">
      <dgm:prSet presAssocID="{E880ED6F-9366-482A-BA10-D77CCC81ECAB}" presName="parentText" presStyleLbl="node1" presStyleIdx="2" presStyleCnt="5" custScaleX="227694">
        <dgm:presLayoutVars>
          <dgm:chMax val="1"/>
          <dgm:bulletEnabled val="1"/>
        </dgm:presLayoutVars>
      </dgm:prSet>
      <dgm:spPr/>
    </dgm:pt>
    <dgm:pt modelId="{223DE701-EE08-4B31-8769-4708A3E7491C}" type="pres">
      <dgm:prSet presAssocID="{A2A2BCB0-6562-49EA-B1EE-5CBA98C225D8}" presName="sp" presStyleCnt="0"/>
      <dgm:spPr/>
    </dgm:pt>
    <dgm:pt modelId="{AD4D86CD-A550-4084-A973-4E54909D4A9E}" type="pres">
      <dgm:prSet presAssocID="{CD88B6E9-7888-466D-AF3B-09BE7FC06A51}" presName="linNode" presStyleCnt="0"/>
      <dgm:spPr/>
    </dgm:pt>
    <dgm:pt modelId="{4E6D091F-0DE2-41B8-8030-FF10AA9BBBE7}" type="pres">
      <dgm:prSet presAssocID="{CD88B6E9-7888-466D-AF3B-09BE7FC06A51}" presName="parentText" presStyleLbl="node1" presStyleIdx="3" presStyleCnt="5" custScaleX="214753">
        <dgm:presLayoutVars>
          <dgm:chMax val="1"/>
          <dgm:bulletEnabled val="1"/>
        </dgm:presLayoutVars>
      </dgm:prSet>
      <dgm:spPr/>
    </dgm:pt>
    <dgm:pt modelId="{07DA4E93-B0B7-4D3C-AF8C-C04076ECE73E}" type="pres">
      <dgm:prSet presAssocID="{05368A95-4F3E-4A0A-B280-1F91728838BC}" presName="sp" presStyleCnt="0"/>
      <dgm:spPr/>
    </dgm:pt>
    <dgm:pt modelId="{BB2D3D5F-9C8C-4494-A80F-B66B886EC012}" type="pres">
      <dgm:prSet presAssocID="{9FA553EB-44C3-47FB-AAE3-5FCC4A56154A}" presName="linNode" presStyleCnt="0"/>
      <dgm:spPr/>
    </dgm:pt>
    <dgm:pt modelId="{73C76725-2566-4783-BF84-07B6FC3A00E5}" type="pres">
      <dgm:prSet presAssocID="{9FA553EB-44C3-47FB-AAE3-5FCC4A56154A}" presName="parentText" presStyleLbl="node1" presStyleIdx="4" presStyleCnt="5" custScaleX="196079">
        <dgm:presLayoutVars>
          <dgm:chMax val="1"/>
          <dgm:bulletEnabled val="1"/>
        </dgm:presLayoutVars>
      </dgm:prSet>
      <dgm:spPr/>
    </dgm:pt>
  </dgm:ptLst>
  <dgm:cxnLst>
    <dgm:cxn modelId="{B4239125-2816-461F-AAE1-5E09243B8D16}" srcId="{E96EC083-82FD-4E8E-920C-B3C7FF9F8979}" destId="{CC67CA7F-0FE9-4991-BC17-1AD3CC5D88F2}" srcOrd="0" destOrd="0" parTransId="{2BFE65A9-B134-46F0-99D7-197D8F1F16E2}" sibTransId="{747AFF52-A06D-41EE-88A7-AD6A6BB248F8}"/>
    <dgm:cxn modelId="{CC011867-05D3-4E4F-A4A7-6B4206BAFF15}" type="presOf" srcId="{CC67CA7F-0FE9-4991-BC17-1AD3CC5D88F2}" destId="{8D3A0EA1-2FAF-472C-AEF8-AC33F7289BA3}" srcOrd="0" destOrd="0" presId="urn:microsoft.com/office/officeart/2005/8/layout/vList5"/>
    <dgm:cxn modelId="{47249B71-A98F-4AFA-953F-70342D3D34B8}" type="presOf" srcId="{E880ED6F-9366-482A-BA10-D77CCC81ECAB}" destId="{27A2A36D-C677-4425-9DA7-4549D00B4C16}" srcOrd="0" destOrd="0" presId="urn:microsoft.com/office/officeart/2005/8/layout/vList5"/>
    <dgm:cxn modelId="{55C9A078-D370-47BE-9703-1F39347B4BFA}" type="presOf" srcId="{CD88B6E9-7888-466D-AF3B-09BE7FC06A51}" destId="{4E6D091F-0DE2-41B8-8030-FF10AA9BBBE7}" srcOrd="0" destOrd="0" presId="urn:microsoft.com/office/officeart/2005/8/layout/vList5"/>
    <dgm:cxn modelId="{52C4FC8E-6FD4-4831-905B-30BDC70A42DC}" srcId="{E96EC083-82FD-4E8E-920C-B3C7FF9F8979}" destId="{CD88B6E9-7888-466D-AF3B-09BE7FC06A51}" srcOrd="3" destOrd="0" parTransId="{A36F21E8-6EBA-4979-B768-9F33A8B2050A}" sibTransId="{05368A95-4F3E-4A0A-B280-1F91728838BC}"/>
    <dgm:cxn modelId="{A5FDACA2-8CB5-455B-9AA1-92CC9C2CF69B}" srcId="{E96EC083-82FD-4E8E-920C-B3C7FF9F8979}" destId="{FD09129F-8D04-4B48-BDC2-4C73C137DF33}" srcOrd="1" destOrd="0" parTransId="{36ABF041-33FA-4412-827A-FE1ED8FDE0F7}" sibTransId="{0FCF3398-4645-4E18-9C97-0F1399BA3685}"/>
    <dgm:cxn modelId="{ADF7B3C3-156A-4FE1-8C1C-490DDBD5808E}" type="presOf" srcId="{9FA553EB-44C3-47FB-AAE3-5FCC4A56154A}" destId="{73C76725-2566-4783-BF84-07B6FC3A00E5}" srcOrd="0" destOrd="0" presId="urn:microsoft.com/office/officeart/2005/8/layout/vList5"/>
    <dgm:cxn modelId="{A7AEE0C4-63B2-4ED9-A0C1-923C93E4C7EA}" type="presOf" srcId="{FD09129F-8D04-4B48-BDC2-4C73C137DF33}" destId="{24A271E2-4D3B-4374-95BD-C3C56EE6E078}" srcOrd="0" destOrd="0" presId="urn:microsoft.com/office/officeart/2005/8/layout/vList5"/>
    <dgm:cxn modelId="{6D34C3D5-862D-41B3-A254-0768E8A6067F}" srcId="{E96EC083-82FD-4E8E-920C-B3C7FF9F8979}" destId="{E880ED6F-9366-482A-BA10-D77CCC81ECAB}" srcOrd="2" destOrd="0" parTransId="{2E6054E1-0668-4C56-9624-2D00C8F373E9}" sibTransId="{A2A2BCB0-6562-49EA-B1EE-5CBA98C225D8}"/>
    <dgm:cxn modelId="{1D4A13D9-CD95-421D-92FB-D92EFCBCC8EB}" type="presOf" srcId="{E96EC083-82FD-4E8E-920C-B3C7FF9F8979}" destId="{F5D9EF88-9C93-49CC-89FF-D5C382245D78}" srcOrd="0" destOrd="0" presId="urn:microsoft.com/office/officeart/2005/8/layout/vList5"/>
    <dgm:cxn modelId="{3A5736E1-8CE0-4891-836D-80F827A6DFAD}" srcId="{E96EC083-82FD-4E8E-920C-B3C7FF9F8979}" destId="{9FA553EB-44C3-47FB-AAE3-5FCC4A56154A}" srcOrd="4" destOrd="0" parTransId="{1CE0E287-D1CD-418D-B833-DD39ED8A1848}" sibTransId="{304E43B3-E5DF-4FDB-8CDF-0AAADE05EF3A}"/>
    <dgm:cxn modelId="{36B1D1FF-DDE3-4CC3-813B-418031559FB6}" type="presParOf" srcId="{F5D9EF88-9C93-49CC-89FF-D5C382245D78}" destId="{922AF635-B952-48E3-A995-D836CFB02115}" srcOrd="0" destOrd="0" presId="urn:microsoft.com/office/officeart/2005/8/layout/vList5"/>
    <dgm:cxn modelId="{EB579ED8-38B0-4F4A-B28F-1C84C0DE7A93}" type="presParOf" srcId="{922AF635-B952-48E3-A995-D836CFB02115}" destId="{8D3A0EA1-2FAF-472C-AEF8-AC33F7289BA3}" srcOrd="0" destOrd="0" presId="urn:microsoft.com/office/officeart/2005/8/layout/vList5"/>
    <dgm:cxn modelId="{A83F4E2D-9C0A-42C1-BB20-01E75E46B382}" type="presParOf" srcId="{F5D9EF88-9C93-49CC-89FF-D5C382245D78}" destId="{B1638FEB-8463-4801-942E-04E416F05218}" srcOrd="1" destOrd="0" presId="urn:microsoft.com/office/officeart/2005/8/layout/vList5"/>
    <dgm:cxn modelId="{92D18CD6-6CDC-40C4-A9DC-3E5BA58B41F8}" type="presParOf" srcId="{F5D9EF88-9C93-49CC-89FF-D5C382245D78}" destId="{019DA015-4732-4443-9143-91920E3E0707}" srcOrd="2" destOrd="0" presId="urn:microsoft.com/office/officeart/2005/8/layout/vList5"/>
    <dgm:cxn modelId="{49323E74-B3AB-415E-B975-80BD4B22F474}" type="presParOf" srcId="{019DA015-4732-4443-9143-91920E3E0707}" destId="{24A271E2-4D3B-4374-95BD-C3C56EE6E078}" srcOrd="0" destOrd="0" presId="urn:microsoft.com/office/officeart/2005/8/layout/vList5"/>
    <dgm:cxn modelId="{D26E5B1D-B827-498F-B8DD-3D94E4CC3F51}" type="presParOf" srcId="{F5D9EF88-9C93-49CC-89FF-D5C382245D78}" destId="{9755238A-B885-4998-BDD4-AB89D3C5B859}" srcOrd="3" destOrd="0" presId="urn:microsoft.com/office/officeart/2005/8/layout/vList5"/>
    <dgm:cxn modelId="{EBB10116-7DCE-41AF-AF55-86FE36767EDB}" type="presParOf" srcId="{F5D9EF88-9C93-49CC-89FF-D5C382245D78}" destId="{BD94A795-197C-442F-8C21-D09196A2BD9B}" srcOrd="4" destOrd="0" presId="urn:microsoft.com/office/officeart/2005/8/layout/vList5"/>
    <dgm:cxn modelId="{3E2F4697-512C-4E25-BCE4-881E507E97DC}" type="presParOf" srcId="{BD94A795-197C-442F-8C21-D09196A2BD9B}" destId="{27A2A36D-C677-4425-9DA7-4549D00B4C16}" srcOrd="0" destOrd="0" presId="urn:microsoft.com/office/officeart/2005/8/layout/vList5"/>
    <dgm:cxn modelId="{7CD8EC76-3218-4551-A78D-1989D2537665}" type="presParOf" srcId="{F5D9EF88-9C93-49CC-89FF-D5C382245D78}" destId="{223DE701-EE08-4B31-8769-4708A3E7491C}" srcOrd="5" destOrd="0" presId="urn:microsoft.com/office/officeart/2005/8/layout/vList5"/>
    <dgm:cxn modelId="{D59D587B-E228-4755-811D-1421F5F7E9BD}" type="presParOf" srcId="{F5D9EF88-9C93-49CC-89FF-D5C382245D78}" destId="{AD4D86CD-A550-4084-A973-4E54909D4A9E}" srcOrd="6" destOrd="0" presId="urn:microsoft.com/office/officeart/2005/8/layout/vList5"/>
    <dgm:cxn modelId="{550CBD77-7CBF-4ED2-8FF5-5C7E4C8742DD}" type="presParOf" srcId="{AD4D86CD-A550-4084-A973-4E54909D4A9E}" destId="{4E6D091F-0DE2-41B8-8030-FF10AA9BBBE7}" srcOrd="0" destOrd="0" presId="urn:microsoft.com/office/officeart/2005/8/layout/vList5"/>
    <dgm:cxn modelId="{7744656C-37D4-4DC2-998F-506B1B577F62}" type="presParOf" srcId="{F5D9EF88-9C93-49CC-89FF-D5C382245D78}" destId="{07DA4E93-B0B7-4D3C-AF8C-C04076ECE73E}" srcOrd="7" destOrd="0" presId="urn:microsoft.com/office/officeart/2005/8/layout/vList5"/>
    <dgm:cxn modelId="{9B77695E-4C80-44C8-8577-72C6B88DAD50}" type="presParOf" srcId="{F5D9EF88-9C93-49CC-89FF-D5C382245D78}" destId="{BB2D3D5F-9C8C-4494-A80F-B66B886EC012}" srcOrd="8" destOrd="0" presId="urn:microsoft.com/office/officeart/2005/8/layout/vList5"/>
    <dgm:cxn modelId="{12C21C7E-4309-46D0-8479-51B3C83B2FBA}" type="presParOf" srcId="{BB2D3D5F-9C8C-4494-A80F-B66B886EC012}" destId="{73C76725-2566-4783-BF84-07B6FC3A00E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B0DC8B-A049-4329-BDDE-28EEAAAF66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3B61F-4AFB-47DA-B50E-C42C2E852A86}">
      <dgm:prSet/>
      <dgm:spPr/>
      <dgm:t>
        <a:bodyPr/>
        <a:lstStyle/>
        <a:p>
          <a:r>
            <a:rPr lang="hr-HR" dirty="0"/>
            <a:t>PESSIMUS najgori</a:t>
          </a:r>
          <a:endParaRPr lang="en-US" dirty="0"/>
        </a:p>
      </dgm:t>
    </dgm:pt>
    <dgm:pt modelId="{3DCA3371-69AB-4B34-A576-AEA4D2A594EC}" type="parTrans" cxnId="{659C3649-2572-4B04-8972-B77F7EBC5A3B}">
      <dgm:prSet/>
      <dgm:spPr/>
      <dgm:t>
        <a:bodyPr/>
        <a:lstStyle/>
        <a:p>
          <a:endParaRPr lang="en-US"/>
        </a:p>
      </dgm:t>
    </dgm:pt>
    <dgm:pt modelId="{A82FF4E7-ACDD-42E1-9474-B2B17DAE6AE2}" type="sibTrans" cxnId="{659C3649-2572-4B04-8972-B77F7EBC5A3B}">
      <dgm:prSet/>
      <dgm:spPr/>
      <dgm:t>
        <a:bodyPr/>
        <a:lstStyle/>
        <a:p>
          <a:endParaRPr lang="en-US"/>
        </a:p>
      </dgm:t>
    </dgm:pt>
    <dgm:pt modelId="{E4410177-BDC1-4184-848C-FAA29DBB83E2}">
      <dgm:prSet/>
      <dgm:spPr/>
      <dgm:t>
        <a:bodyPr/>
        <a:lstStyle/>
        <a:p>
          <a:r>
            <a:rPr lang="hr-HR" dirty="0"/>
            <a:t>OPTIMUS</a:t>
          </a:r>
        </a:p>
        <a:p>
          <a:r>
            <a:rPr lang="hr-HR" dirty="0"/>
            <a:t>najbolji </a:t>
          </a:r>
          <a:endParaRPr lang="en-US" dirty="0"/>
        </a:p>
      </dgm:t>
    </dgm:pt>
    <dgm:pt modelId="{50E6E77A-A10F-4FB9-BCDA-8CCE114D3886}" type="parTrans" cxnId="{B45B02C5-C95E-49D4-87F0-CB4DCC2F1081}">
      <dgm:prSet/>
      <dgm:spPr/>
      <dgm:t>
        <a:bodyPr/>
        <a:lstStyle/>
        <a:p>
          <a:endParaRPr lang="en-US"/>
        </a:p>
      </dgm:t>
    </dgm:pt>
    <dgm:pt modelId="{3FDFC6E9-FB36-4564-9F0A-09F259C0AD6C}" type="sibTrans" cxnId="{B45B02C5-C95E-49D4-87F0-CB4DCC2F1081}">
      <dgm:prSet/>
      <dgm:spPr/>
      <dgm:t>
        <a:bodyPr/>
        <a:lstStyle/>
        <a:p>
          <a:endParaRPr lang="en-US"/>
        </a:p>
      </dgm:t>
    </dgm:pt>
    <dgm:pt modelId="{F56E5078-DC11-43B5-97EA-3BE6F8064622}" type="pres">
      <dgm:prSet presAssocID="{D7B0DC8B-A049-4329-BDDE-28EEAAAF66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8E5DE8-B1B8-4A95-B3DC-E1D78360B63D}" type="pres">
      <dgm:prSet presAssocID="{F903B61F-4AFB-47DA-B50E-C42C2E852A86}" presName="hierRoot1" presStyleCnt="0"/>
      <dgm:spPr/>
    </dgm:pt>
    <dgm:pt modelId="{9BC85AAC-0B4D-42AD-8CDD-73B90CA383E1}" type="pres">
      <dgm:prSet presAssocID="{F903B61F-4AFB-47DA-B50E-C42C2E852A86}" presName="composite" presStyleCnt="0"/>
      <dgm:spPr/>
    </dgm:pt>
    <dgm:pt modelId="{E2E8B270-3931-445B-96FD-B8923D6C74C5}" type="pres">
      <dgm:prSet presAssocID="{F903B61F-4AFB-47DA-B50E-C42C2E852A86}" presName="background" presStyleLbl="node0" presStyleIdx="0" presStyleCnt="2"/>
      <dgm:spPr/>
    </dgm:pt>
    <dgm:pt modelId="{66DAFB22-67B4-4B03-A96F-E351797C8ABF}" type="pres">
      <dgm:prSet presAssocID="{F903B61F-4AFB-47DA-B50E-C42C2E852A86}" presName="text" presStyleLbl="fgAcc0" presStyleIdx="0" presStyleCnt="2">
        <dgm:presLayoutVars>
          <dgm:chPref val="3"/>
        </dgm:presLayoutVars>
      </dgm:prSet>
      <dgm:spPr/>
    </dgm:pt>
    <dgm:pt modelId="{7D19983A-7EA7-476E-913A-619E4BC9572A}" type="pres">
      <dgm:prSet presAssocID="{F903B61F-4AFB-47DA-B50E-C42C2E852A86}" presName="hierChild2" presStyleCnt="0"/>
      <dgm:spPr/>
    </dgm:pt>
    <dgm:pt modelId="{E962D601-5C94-452E-8EF4-A1F8BB7F8941}" type="pres">
      <dgm:prSet presAssocID="{E4410177-BDC1-4184-848C-FAA29DBB83E2}" presName="hierRoot1" presStyleCnt="0"/>
      <dgm:spPr/>
    </dgm:pt>
    <dgm:pt modelId="{216EEA12-7C1C-4D52-A76B-E29B5CCCC2D2}" type="pres">
      <dgm:prSet presAssocID="{E4410177-BDC1-4184-848C-FAA29DBB83E2}" presName="composite" presStyleCnt="0"/>
      <dgm:spPr/>
    </dgm:pt>
    <dgm:pt modelId="{0A3BB1C6-708B-4C01-B445-139C945BF072}" type="pres">
      <dgm:prSet presAssocID="{E4410177-BDC1-4184-848C-FAA29DBB83E2}" presName="background" presStyleLbl="node0" presStyleIdx="1" presStyleCnt="2"/>
      <dgm:spPr/>
    </dgm:pt>
    <dgm:pt modelId="{C406CD23-7677-4C5B-8498-8F3CC34C3F04}" type="pres">
      <dgm:prSet presAssocID="{E4410177-BDC1-4184-848C-FAA29DBB83E2}" presName="text" presStyleLbl="fgAcc0" presStyleIdx="1" presStyleCnt="2">
        <dgm:presLayoutVars>
          <dgm:chPref val="3"/>
        </dgm:presLayoutVars>
      </dgm:prSet>
      <dgm:spPr/>
    </dgm:pt>
    <dgm:pt modelId="{F26205B0-DC47-41C4-999E-923B7F1F6342}" type="pres">
      <dgm:prSet presAssocID="{E4410177-BDC1-4184-848C-FAA29DBB83E2}" presName="hierChild2" presStyleCnt="0"/>
      <dgm:spPr/>
    </dgm:pt>
  </dgm:ptLst>
  <dgm:cxnLst>
    <dgm:cxn modelId="{3ADBF514-83CD-4A15-B343-42E3A935F705}" type="presOf" srcId="{E4410177-BDC1-4184-848C-FAA29DBB83E2}" destId="{C406CD23-7677-4C5B-8498-8F3CC34C3F04}" srcOrd="0" destOrd="0" presId="urn:microsoft.com/office/officeart/2005/8/layout/hierarchy1"/>
    <dgm:cxn modelId="{659C3649-2572-4B04-8972-B77F7EBC5A3B}" srcId="{D7B0DC8B-A049-4329-BDDE-28EEAAAF66DB}" destId="{F903B61F-4AFB-47DA-B50E-C42C2E852A86}" srcOrd="0" destOrd="0" parTransId="{3DCA3371-69AB-4B34-A576-AEA4D2A594EC}" sibTransId="{A82FF4E7-ACDD-42E1-9474-B2B17DAE6AE2}"/>
    <dgm:cxn modelId="{2864B28A-1D50-4213-ABA0-B56CBC38D352}" type="presOf" srcId="{D7B0DC8B-A049-4329-BDDE-28EEAAAF66DB}" destId="{F56E5078-DC11-43B5-97EA-3BE6F8064622}" srcOrd="0" destOrd="0" presId="urn:microsoft.com/office/officeart/2005/8/layout/hierarchy1"/>
    <dgm:cxn modelId="{B45B02C5-C95E-49D4-87F0-CB4DCC2F1081}" srcId="{D7B0DC8B-A049-4329-BDDE-28EEAAAF66DB}" destId="{E4410177-BDC1-4184-848C-FAA29DBB83E2}" srcOrd="1" destOrd="0" parTransId="{50E6E77A-A10F-4FB9-BCDA-8CCE114D3886}" sibTransId="{3FDFC6E9-FB36-4564-9F0A-09F259C0AD6C}"/>
    <dgm:cxn modelId="{AE9173F7-6B4E-4AEF-AF52-C8DC42C4CE71}" type="presOf" srcId="{F903B61F-4AFB-47DA-B50E-C42C2E852A86}" destId="{66DAFB22-67B4-4B03-A96F-E351797C8ABF}" srcOrd="0" destOrd="0" presId="urn:microsoft.com/office/officeart/2005/8/layout/hierarchy1"/>
    <dgm:cxn modelId="{F0C4B125-A4D8-4F69-989D-31CCE9BD17FE}" type="presParOf" srcId="{F56E5078-DC11-43B5-97EA-3BE6F8064622}" destId="{118E5DE8-B1B8-4A95-B3DC-E1D78360B63D}" srcOrd="0" destOrd="0" presId="urn:microsoft.com/office/officeart/2005/8/layout/hierarchy1"/>
    <dgm:cxn modelId="{E04DDCE0-2C87-4851-8C66-3C0E6A256F17}" type="presParOf" srcId="{118E5DE8-B1B8-4A95-B3DC-E1D78360B63D}" destId="{9BC85AAC-0B4D-42AD-8CDD-73B90CA383E1}" srcOrd="0" destOrd="0" presId="urn:microsoft.com/office/officeart/2005/8/layout/hierarchy1"/>
    <dgm:cxn modelId="{8BA8B8CE-504C-4B45-8C27-7A70F690EDDB}" type="presParOf" srcId="{9BC85AAC-0B4D-42AD-8CDD-73B90CA383E1}" destId="{E2E8B270-3931-445B-96FD-B8923D6C74C5}" srcOrd="0" destOrd="0" presId="urn:microsoft.com/office/officeart/2005/8/layout/hierarchy1"/>
    <dgm:cxn modelId="{37580993-B639-4068-A424-6A092B8F881A}" type="presParOf" srcId="{9BC85AAC-0B4D-42AD-8CDD-73B90CA383E1}" destId="{66DAFB22-67B4-4B03-A96F-E351797C8ABF}" srcOrd="1" destOrd="0" presId="urn:microsoft.com/office/officeart/2005/8/layout/hierarchy1"/>
    <dgm:cxn modelId="{2BAAB2EF-25D1-4334-9CBA-F01C9AEEB90F}" type="presParOf" srcId="{118E5DE8-B1B8-4A95-B3DC-E1D78360B63D}" destId="{7D19983A-7EA7-476E-913A-619E4BC9572A}" srcOrd="1" destOrd="0" presId="urn:microsoft.com/office/officeart/2005/8/layout/hierarchy1"/>
    <dgm:cxn modelId="{C1FCBC0D-B59E-4CA5-A4AD-CB7EA1CCD188}" type="presParOf" srcId="{F56E5078-DC11-43B5-97EA-3BE6F8064622}" destId="{E962D601-5C94-452E-8EF4-A1F8BB7F8941}" srcOrd="1" destOrd="0" presId="urn:microsoft.com/office/officeart/2005/8/layout/hierarchy1"/>
    <dgm:cxn modelId="{4765959A-F3C1-4C73-A918-2279A962C669}" type="presParOf" srcId="{E962D601-5C94-452E-8EF4-A1F8BB7F8941}" destId="{216EEA12-7C1C-4D52-A76B-E29B5CCCC2D2}" srcOrd="0" destOrd="0" presId="urn:microsoft.com/office/officeart/2005/8/layout/hierarchy1"/>
    <dgm:cxn modelId="{4AFF3DC5-A073-4657-9E26-F16C3949CE4A}" type="presParOf" srcId="{216EEA12-7C1C-4D52-A76B-E29B5CCCC2D2}" destId="{0A3BB1C6-708B-4C01-B445-139C945BF072}" srcOrd="0" destOrd="0" presId="urn:microsoft.com/office/officeart/2005/8/layout/hierarchy1"/>
    <dgm:cxn modelId="{0C2166D6-2C1A-4807-B0DE-0B7B1C280852}" type="presParOf" srcId="{216EEA12-7C1C-4D52-A76B-E29B5CCCC2D2}" destId="{C406CD23-7677-4C5B-8498-8F3CC34C3F04}" srcOrd="1" destOrd="0" presId="urn:microsoft.com/office/officeart/2005/8/layout/hierarchy1"/>
    <dgm:cxn modelId="{4341E43F-8185-480F-8869-2171E6053D2D}" type="presParOf" srcId="{E962D601-5C94-452E-8EF4-A1F8BB7F8941}" destId="{F26205B0-DC47-41C4-999E-923B7F1F63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B74B2B-9A33-42C9-B0E6-1BE7A9C60A31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524D05-9B0D-4A82-8073-05464CA64871}">
      <dgm:prSet/>
      <dgm:spPr/>
      <dgm:t>
        <a:bodyPr/>
        <a:lstStyle/>
        <a:p>
          <a:r>
            <a:rPr lang="hr-HR" dirty="0"/>
            <a:t>Jer me boli grlo</a:t>
          </a:r>
          <a:endParaRPr lang="en-US" dirty="0"/>
        </a:p>
      </dgm:t>
    </dgm:pt>
    <dgm:pt modelId="{29C32932-F7A2-4C57-AA4F-7503178E38A4}" type="parTrans" cxnId="{02C63B6B-E7BC-4296-BF7A-3BB969C68776}">
      <dgm:prSet/>
      <dgm:spPr/>
      <dgm:t>
        <a:bodyPr/>
        <a:lstStyle/>
        <a:p>
          <a:endParaRPr lang="en-US"/>
        </a:p>
      </dgm:t>
    </dgm:pt>
    <dgm:pt modelId="{513FEBC5-6E2D-477F-92C7-C094A44AAEE5}" type="sibTrans" cxnId="{02C63B6B-E7BC-4296-BF7A-3BB969C68776}">
      <dgm:prSet/>
      <dgm:spPr/>
      <dgm:t>
        <a:bodyPr/>
        <a:lstStyle/>
        <a:p>
          <a:endParaRPr lang="en-US"/>
        </a:p>
      </dgm:t>
    </dgm:pt>
    <dgm:pt modelId="{75CA4BE3-CBA6-4A18-BE12-E2AEEA876A3D}">
      <dgm:prSet/>
      <dgm:spPr/>
      <dgm:t>
        <a:bodyPr/>
        <a:lstStyle/>
        <a:p>
          <a:r>
            <a:rPr lang="hr-HR" dirty="0"/>
            <a:t>Jer me boli srce</a:t>
          </a:r>
          <a:endParaRPr lang="en-US" dirty="0"/>
        </a:p>
      </dgm:t>
    </dgm:pt>
    <dgm:pt modelId="{221C20D8-B10E-4285-B0B2-2B72541318B0}" type="parTrans" cxnId="{49241E96-A752-4C18-BBB1-5DA585000737}">
      <dgm:prSet/>
      <dgm:spPr/>
      <dgm:t>
        <a:bodyPr/>
        <a:lstStyle/>
        <a:p>
          <a:endParaRPr lang="en-US"/>
        </a:p>
      </dgm:t>
    </dgm:pt>
    <dgm:pt modelId="{BEBA2DD2-0472-425F-A4EB-CB8F5558C5AE}" type="sibTrans" cxnId="{49241E96-A752-4C18-BBB1-5DA585000737}">
      <dgm:prSet/>
      <dgm:spPr/>
      <dgm:t>
        <a:bodyPr/>
        <a:lstStyle/>
        <a:p>
          <a:endParaRPr lang="en-US"/>
        </a:p>
      </dgm:t>
    </dgm:pt>
    <dgm:pt modelId="{75B82F21-DBBC-455F-98E4-DB213FF027DC}">
      <dgm:prSet/>
      <dgm:spPr/>
      <dgm:t>
        <a:bodyPr/>
        <a:lstStyle/>
        <a:p>
          <a:r>
            <a:rPr lang="hr-HR" dirty="0"/>
            <a:t>Jer me bole bubrezi</a:t>
          </a:r>
          <a:endParaRPr lang="en-US" dirty="0"/>
        </a:p>
      </dgm:t>
    </dgm:pt>
    <dgm:pt modelId="{36D8693F-215B-47BD-A6C4-23919292A287}" type="parTrans" cxnId="{04701CAC-E5D8-417B-969A-D59A71DDBCFD}">
      <dgm:prSet/>
      <dgm:spPr/>
      <dgm:t>
        <a:bodyPr/>
        <a:lstStyle/>
        <a:p>
          <a:endParaRPr lang="en-US"/>
        </a:p>
      </dgm:t>
    </dgm:pt>
    <dgm:pt modelId="{FA31B462-F654-4B8B-9187-4FAA564BC071}" type="sibTrans" cxnId="{04701CAC-E5D8-417B-969A-D59A71DDBCFD}">
      <dgm:prSet/>
      <dgm:spPr/>
      <dgm:t>
        <a:bodyPr/>
        <a:lstStyle/>
        <a:p>
          <a:endParaRPr lang="en-US"/>
        </a:p>
      </dgm:t>
    </dgm:pt>
    <dgm:pt modelId="{6DA086D8-BC70-4C85-B5F4-403CE4B2D0B0}" type="pres">
      <dgm:prSet presAssocID="{78B74B2B-9A33-42C9-B0E6-1BE7A9C60A31}" presName="cycle" presStyleCnt="0">
        <dgm:presLayoutVars>
          <dgm:dir/>
          <dgm:resizeHandles val="exact"/>
        </dgm:presLayoutVars>
      </dgm:prSet>
      <dgm:spPr/>
    </dgm:pt>
    <dgm:pt modelId="{6D0C5E5B-8FE4-48FB-AF21-77B8D30A9F2E}" type="pres">
      <dgm:prSet presAssocID="{91524D05-9B0D-4A82-8073-05464CA64871}" presName="node" presStyleLbl="node1" presStyleIdx="0" presStyleCnt="3">
        <dgm:presLayoutVars>
          <dgm:bulletEnabled val="1"/>
        </dgm:presLayoutVars>
      </dgm:prSet>
      <dgm:spPr/>
    </dgm:pt>
    <dgm:pt modelId="{1D1BA99C-77C1-4177-A988-896C3BD2A967}" type="pres">
      <dgm:prSet presAssocID="{91524D05-9B0D-4A82-8073-05464CA64871}" presName="spNode" presStyleCnt="0"/>
      <dgm:spPr/>
    </dgm:pt>
    <dgm:pt modelId="{25015716-7101-4254-ABC9-61A99128F852}" type="pres">
      <dgm:prSet presAssocID="{513FEBC5-6E2D-477F-92C7-C094A44AAEE5}" presName="sibTrans" presStyleLbl="sibTrans1D1" presStyleIdx="0" presStyleCnt="3"/>
      <dgm:spPr/>
    </dgm:pt>
    <dgm:pt modelId="{43A853E4-A0F4-4546-9EE4-DE778F000A56}" type="pres">
      <dgm:prSet presAssocID="{75CA4BE3-CBA6-4A18-BE12-E2AEEA876A3D}" presName="node" presStyleLbl="node1" presStyleIdx="1" presStyleCnt="3">
        <dgm:presLayoutVars>
          <dgm:bulletEnabled val="1"/>
        </dgm:presLayoutVars>
      </dgm:prSet>
      <dgm:spPr/>
    </dgm:pt>
    <dgm:pt modelId="{43EAEF2A-5862-4659-ADE5-86D1EB0E44CC}" type="pres">
      <dgm:prSet presAssocID="{75CA4BE3-CBA6-4A18-BE12-E2AEEA876A3D}" presName="spNode" presStyleCnt="0"/>
      <dgm:spPr/>
    </dgm:pt>
    <dgm:pt modelId="{BD8DC05B-697A-45C3-8C4D-BC9466A19244}" type="pres">
      <dgm:prSet presAssocID="{BEBA2DD2-0472-425F-A4EB-CB8F5558C5AE}" presName="sibTrans" presStyleLbl="sibTrans1D1" presStyleIdx="1" presStyleCnt="3"/>
      <dgm:spPr/>
    </dgm:pt>
    <dgm:pt modelId="{AE334411-7084-4175-BDA2-C3DB8C7E3B4B}" type="pres">
      <dgm:prSet presAssocID="{75B82F21-DBBC-455F-98E4-DB213FF027DC}" presName="node" presStyleLbl="node1" presStyleIdx="2" presStyleCnt="3">
        <dgm:presLayoutVars>
          <dgm:bulletEnabled val="1"/>
        </dgm:presLayoutVars>
      </dgm:prSet>
      <dgm:spPr/>
    </dgm:pt>
    <dgm:pt modelId="{9D0C8FC7-EF1D-43A9-918C-54199BF0705E}" type="pres">
      <dgm:prSet presAssocID="{75B82F21-DBBC-455F-98E4-DB213FF027DC}" presName="spNode" presStyleCnt="0"/>
      <dgm:spPr/>
    </dgm:pt>
    <dgm:pt modelId="{A691A7A3-7522-4888-8E0B-4A6478D707AB}" type="pres">
      <dgm:prSet presAssocID="{FA31B462-F654-4B8B-9187-4FAA564BC071}" presName="sibTrans" presStyleLbl="sibTrans1D1" presStyleIdx="2" presStyleCnt="3"/>
      <dgm:spPr/>
    </dgm:pt>
  </dgm:ptLst>
  <dgm:cxnLst>
    <dgm:cxn modelId="{2862EC1F-8DE0-44E2-80D9-4C9BD7412800}" type="presOf" srcId="{75B82F21-DBBC-455F-98E4-DB213FF027DC}" destId="{AE334411-7084-4175-BDA2-C3DB8C7E3B4B}" srcOrd="0" destOrd="0" presId="urn:microsoft.com/office/officeart/2005/8/layout/cycle6"/>
    <dgm:cxn modelId="{02C63B6B-E7BC-4296-BF7A-3BB969C68776}" srcId="{78B74B2B-9A33-42C9-B0E6-1BE7A9C60A31}" destId="{91524D05-9B0D-4A82-8073-05464CA64871}" srcOrd="0" destOrd="0" parTransId="{29C32932-F7A2-4C57-AA4F-7503178E38A4}" sibTransId="{513FEBC5-6E2D-477F-92C7-C094A44AAEE5}"/>
    <dgm:cxn modelId="{5DC99F6F-576E-4D05-B790-545CBF735829}" type="presOf" srcId="{78B74B2B-9A33-42C9-B0E6-1BE7A9C60A31}" destId="{6DA086D8-BC70-4C85-B5F4-403CE4B2D0B0}" srcOrd="0" destOrd="0" presId="urn:microsoft.com/office/officeart/2005/8/layout/cycle6"/>
    <dgm:cxn modelId="{0EBB8456-5C7E-4E84-A5FA-2909699A38CB}" type="presOf" srcId="{91524D05-9B0D-4A82-8073-05464CA64871}" destId="{6D0C5E5B-8FE4-48FB-AF21-77B8D30A9F2E}" srcOrd="0" destOrd="0" presId="urn:microsoft.com/office/officeart/2005/8/layout/cycle6"/>
    <dgm:cxn modelId="{B1E01491-1E9F-49BA-9EF3-520CC3736637}" type="presOf" srcId="{513FEBC5-6E2D-477F-92C7-C094A44AAEE5}" destId="{25015716-7101-4254-ABC9-61A99128F852}" srcOrd="0" destOrd="0" presId="urn:microsoft.com/office/officeart/2005/8/layout/cycle6"/>
    <dgm:cxn modelId="{49241E96-A752-4C18-BBB1-5DA585000737}" srcId="{78B74B2B-9A33-42C9-B0E6-1BE7A9C60A31}" destId="{75CA4BE3-CBA6-4A18-BE12-E2AEEA876A3D}" srcOrd="1" destOrd="0" parTransId="{221C20D8-B10E-4285-B0B2-2B72541318B0}" sibTransId="{BEBA2DD2-0472-425F-A4EB-CB8F5558C5AE}"/>
    <dgm:cxn modelId="{C91A70A3-CAEE-4838-B1F2-FB49AD18B712}" type="presOf" srcId="{FA31B462-F654-4B8B-9187-4FAA564BC071}" destId="{A691A7A3-7522-4888-8E0B-4A6478D707AB}" srcOrd="0" destOrd="0" presId="urn:microsoft.com/office/officeart/2005/8/layout/cycle6"/>
    <dgm:cxn modelId="{9FB1FFA4-BCB1-4460-B1E5-2603C790BC45}" type="presOf" srcId="{BEBA2DD2-0472-425F-A4EB-CB8F5558C5AE}" destId="{BD8DC05B-697A-45C3-8C4D-BC9466A19244}" srcOrd="0" destOrd="0" presId="urn:microsoft.com/office/officeart/2005/8/layout/cycle6"/>
    <dgm:cxn modelId="{04701CAC-E5D8-417B-969A-D59A71DDBCFD}" srcId="{78B74B2B-9A33-42C9-B0E6-1BE7A9C60A31}" destId="{75B82F21-DBBC-455F-98E4-DB213FF027DC}" srcOrd="2" destOrd="0" parTransId="{36D8693F-215B-47BD-A6C4-23919292A287}" sibTransId="{FA31B462-F654-4B8B-9187-4FAA564BC071}"/>
    <dgm:cxn modelId="{FD3994FE-02D1-48A2-AF65-AA2B61B3BE69}" type="presOf" srcId="{75CA4BE3-CBA6-4A18-BE12-E2AEEA876A3D}" destId="{43A853E4-A0F4-4546-9EE4-DE778F000A56}" srcOrd="0" destOrd="0" presId="urn:microsoft.com/office/officeart/2005/8/layout/cycle6"/>
    <dgm:cxn modelId="{0360C4ED-B70B-4805-B30A-3081FC3E387F}" type="presParOf" srcId="{6DA086D8-BC70-4C85-B5F4-403CE4B2D0B0}" destId="{6D0C5E5B-8FE4-48FB-AF21-77B8D30A9F2E}" srcOrd="0" destOrd="0" presId="urn:microsoft.com/office/officeart/2005/8/layout/cycle6"/>
    <dgm:cxn modelId="{2745A76A-7CFD-48A4-9E30-6E3A9B27B46B}" type="presParOf" srcId="{6DA086D8-BC70-4C85-B5F4-403CE4B2D0B0}" destId="{1D1BA99C-77C1-4177-A988-896C3BD2A967}" srcOrd="1" destOrd="0" presId="urn:microsoft.com/office/officeart/2005/8/layout/cycle6"/>
    <dgm:cxn modelId="{B70AD7D0-ABC3-4930-8643-812641050CD8}" type="presParOf" srcId="{6DA086D8-BC70-4C85-B5F4-403CE4B2D0B0}" destId="{25015716-7101-4254-ABC9-61A99128F852}" srcOrd="2" destOrd="0" presId="urn:microsoft.com/office/officeart/2005/8/layout/cycle6"/>
    <dgm:cxn modelId="{B2FFCE57-5FF2-454A-A288-227F7514A29B}" type="presParOf" srcId="{6DA086D8-BC70-4C85-B5F4-403CE4B2D0B0}" destId="{43A853E4-A0F4-4546-9EE4-DE778F000A56}" srcOrd="3" destOrd="0" presId="urn:microsoft.com/office/officeart/2005/8/layout/cycle6"/>
    <dgm:cxn modelId="{7796E5D8-B30D-47D3-89A4-27A36C2A454D}" type="presParOf" srcId="{6DA086D8-BC70-4C85-B5F4-403CE4B2D0B0}" destId="{43EAEF2A-5862-4659-ADE5-86D1EB0E44CC}" srcOrd="4" destOrd="0" presId="urn:microsoft.com/office/officeart/2005/8/layout/cycle6"/>
    <dgm:cxn modelId="{B83CDCE8-796F-4776-B84A-8E057EA26BCC}" type="presParOf" srcId="{6DA086D8-BC70-4C85-B5F4-403CE4B2D0B0}" destId="{BD8DC05B-697A-45C3-8C4D-BC9466A19244}" srcOrd="5" destOrd="0" presId="urn:microsoft.com/office/officeart/2005/8/layout/cycle6"/>
    <dgm:cxn modelId="{62D0D533-3DA1-4BC3-BD4D-279EECD9AB00}" type="presParOf" srcId="{6DA086D8-BC70-4C85-B5F4-403CE4B2D0B0}" destId="{AE334411-7084-4175-BDA2-C3DB8C7E3B4B}" srcOrd="6" destOrd="0" presId="urn:microsoft.com/office/officeart/2005/8/layout/cycle6"/>
    <dgm:cxn modelId="{9B064102-DDEC-4846-A5A0-1775F2F7CE23}" type="presParOf" srcId="{6DA086D8-BC70-4C85-B5F4-403CE4B2D0B0}" destId="{9D0C8FC7-EF1D-43A9-918C-54199BF0705E}" srcOrd="7" destOrd="0" presId="urn:microsoft.com/office/officeart/2005/8/layout/cycle6"/>
    <dgm:cxn modelId="{80F67827-C0D3-4784-A9FD-1D1815CA9255}" type="presParOf" srcId="{6DA086D8-BC70-4C85-B5F4-403CE4B2D0B0}" destId="{A691A7A3-7522-4888-8E0B-4A6478D707A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C8563-B1C8-405F-9E56-665A41439EF2}">
      <dsp:nvSpPr>
        <dsp:cNvPr id="0" name=""/>
        <dsp:cNvSpPr/>
      </dsp:nvSpPr>
      <dsp:spPr>
        <a:xfrm>
          <a:off x="57599" y="1406"/>
          <a:ext cx="2058527" cy="12351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Donare </a:t>
          </a:r>
          <a:endParaRPr lang="en-US" sz="2500" kern="1200"/>
        </a:p>
      </dsp:txBody>
      <dsp:txXfrm>
        <a:off x="57599" y="1406"/>
        <a:ext cx="2058527" cy="1235116"/>
      </dsp:txXfrm>
    </dsp:sp>
    <dsp:sp modelId="{6EDC2ACC-5DD2-42E1-A389-D676BFB6EF43}">
      <dsp:nvSpPr>
        <dsp:cNvPr id="0" name=""/>
        <dsp:cNvSpPr/>
      </dsp:nvSpPr>
      <dsp:spPr>
        <a:xfrm>
          <a:off x="2321980" y="1406"/>
          <a:ext cx="2058527" cy="12351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Dividere</a:t>
          </a:r>
          <a:endParaRPr lang="en-US" sz="2500" kern="1200"/>
        </a:p>
      </dsp:txBody>
      <dsp:txXfrm>
        <a:off x="2321980" y="1406"/>
        <a:ext cx="2058527" cy="1235116"/>
      </dsp:txXfrm>
    </dsp:sp>
    <dsp:sp modelId="{DEC3B9EF-8AF5-44DB-B938-718233C830A6}">
      <dsp:nvSpPr>
        <dsp:cNvPr id="0" name=""/>
        <dsp:cNvSpPr/>
      </dsp:nvSpPr>
      <dsp:spPr>
        <a:xfrm>
          <a:off x="4586360" y="1406"/>
          <a:ext cx="2058527" cy="12351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Navigare</a:t>
          </a:r>
          <a:endParaRPr lang="en-US" sz="2500" kern="1200"/>
        </a:p>
      </dsp:txBody>
      <dsp:txXfrm>
        <a:off x="4586360" y="1406"/>
        <a:ext cx="2058527" cy="1235116"/>
      </dsp:txXfrm>
    </dsp:sp>
    <dsp:sp modelId="{FFE43E22-411D-46BB-B763-204B299ADB3E}">
      <dsp:nvSpPr>
        <dsp:cNvPr id="0" name=""/>
        <dsp:cNvSpPr/>
      </dsp:nvSpPr>
      <dsp:spPr>
        <a:xfrm>
          <a:off x="57599" y="1442376"/>
          <a:ext cx="2058527" cy="12351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Narrare</a:t>
          </a:r>
          <a:endParaRPr lang="en-US" sz="2500" kern="1200"/>
        </a:p>
      </dsp:txBody>
      <dsp:txXfrm>
        <a:off x="57599" y="1442376"/>
        <a:ext cx="2058527" cy="1235116"/>
      </dsp:txXfrm>
    </dsp:sp>
    <dsp:sp modelId="{15DFD6A7-D5D2-4C7F-828C-EE1DB563704B}">
      <dsp:nvSpPr>
        <dsp:cNvPr id="0" name=""/>
        <dsp:cNvSpPr/>
      </dsp:nvSpPr>
      <dsp:spPr>
        <a:xfrm>
          <a:off x="2321980" y="1442376"/>
          <a:ext cx="2058527" cy="12351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Nutrire</a:t>
          </a:r>
          <a:endParaRPr lang="en-US" sz="2500" kern="1200"/>
        </a:p>
      </dsp:txBody>
      <dsp:txXfrm>
        <a:off x="2321980" y="1442376"/>
        <a:ext cx="2058527" cy="1235116"/>
      </dsp:txXfrm>
    </dsp:sp>
    <dsp:sp modelId="{EDB0882A-D6D7-47A0-BBFA-39C2E72E8376}">
      <dsp:nvSpPr>
        <dsp:cNvPr id="0" name=""/>
        <dsp:cNvSpPr/>
      </dsp:nvSpPr>
      <dsp:spPr>
        <a:xfrm>
          <a:off x="4586360" y="1442376"/>
          <a:ext cx="2058527" cy="12351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Educare</a:t>
          </a:r>
          <a:endParaRPr lang="en-US" sz="2500" kern="1200"/>
        </a:p>
      </dsp:txBody>
      <dsp:txXfrm>
        <a:off x="4586360" y="1442376"/>
        <a:ext cx="2058527" cy="1235116"/>
      </dsp:txXfrm>
    </dsp:sp>
    <dsp:sp modelId="{DBAF3BFF-B128-45F3-841B-D410FF30178B}">
      <dsp:nvSpPr>
        <dsp:cNvPr id="0" name=""/>
        <dsp:cNvSpPr/>
      </dsp:nvSpPr>
      <dsp:spPr>
        <a:xfrm>
          <a:off x="57599" y="2883345"/>
          <a:ext cx="2058527" cy="12351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Costruere</a:t>
          </a:r>
          <a:endParaRPr lang="en-US" sz="2500" kern="1200"/>
        </a:p>
      </dsp:txBody>
      <dsp:txXfrm>
        <a:off x="57599" y="2883345"/>
        <a:ext cx="2058527" cy="1235116"/>
      </dsp:txXfrm>
    </dsp:sp>
    <dsp:sp modelId="{2F32BDFE-C85A-4673-80A2-AEC77A9113A4}">
      <dsp:nvSpPr>
        <dsp:cNvPr id="0" name=""/>
        <dsp:cNvSpPr/>
      </dsp:nvSpPr>
      <dsp:spPr>
        <a:xfrm>
          <a:off x="2321980" y="2883345"/>
          <a:ext cx="2058527" cy="12351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Migrare</a:t>
          </a:r>
          <a:endParaRPr lang="en-US" sz="2500" kern="1200"/>
        </a:p>
      </dsp:txBody>
      <dsp:txXfrm>
        <a:off x="2321980" y="2883345"/>
        <a:ext cx="2058527" cy="1235116"/>
      </dsp:txXfrm>
    </dsp:sp>
    <dsp:sp modelId="{08D7ED15-A2B0-46F8-9E42-7530338C13BB}">
      <dsp:nvSpPr>
        <dsp:cNvPr id="0" name=""/>
        <dsp:cNvSpPr/>
      </dsp:nvSpPr>
      <dsp:spPr>
        <a:xfrm>
          <a:off x="4586360" y="2883345"/>
          <a:ext cx="2058527" cy="12351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 err="1"/>
            <a:t>Corrumpere</a:t>
          </a:r>
          <a:endParaRPr lang="en-US" sz="2500" kern="1200" dirty="0"/>
        </a:p>
      </dsp:txBody>
      <dsp:txXfrm>
        <a:off x="4586360" y="2883345"/>
        <a:ext cx="2058527" cy="1235116"/>
      </dsp:txXfrm>
    </dsp:sp>
    <dsp:sp modelId="{8BDD5240-D7E6-4107-AFF5-63176193F15E}">
      <dsp:nvSpPr>
        <dsp:cNvPr id="0" name=""/>
        <dsp:cNvSpPr/>
      </dsp:nvSpPr>
      <dsp:spPr>
        <a:xfrm>
          <a:off x="57599" y="4324315"/>
          <a:ext cx="2058527" cy="12351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Ridere </a:t>
          </a:r>
          <a:endParaRPr lang="en-US" sz="2500" kern="1200"/>
        </a:p>
      </dsp:txBody>
      <dsp:txXfrm>
        <a:off x="57599" y="4324315"/>
        <a:ext cx="2058527" cy="1235116"/>
      </dsp:txXfrm>
    </dsp:sp>
    <dsp:sp modelId="{BB7840A0-7B8A-425E-98AA-97D1596E56C7}">
      <dsp:nvSpPr>
        <dsp:cNvPr id="0" name=""/>
        <dsp:cNvSpPr/>
      </dsp:nvSpPr>
      <dsp:spPr>
        <a:xfrm>
          <a:off x="2321980" y="4324315"/>
          <a:ext cx="2058527" cy="12351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 err="1"/>
            <a:t>creare</a:t>
          </a:r>
          <a:endParaRPr lang="en-US" sz="2500" b="1" kern="1200" dirty="0"/>
        </a:p>
      </dsp:txBody>
      <dsp:txXfrm>
        <a:off x="2321980" y="4324315"/>
        <a:ext cx="2058527" cy="1235116"/>
      </dsp:txXfrm>
    </dsp:sp>
    <dsp:sp modelId="{BF7EBD4E-9886-42AD-BF50-E9F16978E11D}">
      <dsp:nvSpPr>
        <dsp:cNvPr id="0" name=""/>
        <dsp:cNvSpPr/>
      </dsp:nvSpPr>
      <dsp:spPr>
        <a:xfrm>
          <a:off x="4586360" y="4324315"/>
          <a:ext cx="2058527" cy="12351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Conservare</a:t>
          </a:r>
          <a:endParaRPr lang="en-US" sz="2500" kern="1200"/>
        </a:p>
      </dsp:txBody>
      <dsp:txXfrm>
        <a:off x="4586360" y="4324315"/>
        <a:ext cx="2058527" cy="1235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E222A-44B5-427C-B30D-C91DC604EDFB}">
      <dsp:nvSpPr>
        <dsp:cNvPr id="0" name=""/>
        <dsp:cNvSpPr/>
      </dsp:nvSpPr>
      <dsp:spPr>
        <a:xfrm>
          <a:off x="0" y="20074"/>
          <a:ext cx="6303729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Verbum</a:t>
          </a:r>
          <a:endParaRPr lang="en-US" sz="4200" kern="1200"/>
        </a:p>
      </dsp:txBody>
      <dsp:txXfrm>
        <a:off x="49176" y="69250"/>
        <a:ext cx="6205377" cy="909018"/>
      </dsp:txXfrm>
    </dsp:sp>
    <dsp:sp modelId="{764F363F-C1FE-4600-B011-0A6050E04BC9}">
      <dsp:nvSpPr>
        <dsp:cNvPr id="0" name=""/>
        <dsp:cNvSpPr/>
      </dsp:nvSpPr>
      <dsp:spPr>
        <a:xfrm>
          <a:off x="0" y="1148404"/>
          <a:ext cx="6303729" cy="1007370"/>
        </a:xfrm>
        <a:prstGeom prst="roundRect">
          <a:avLst/>
        </a:prstGeom>
        <a:solidFill>
          <a:schemeClr val="accent5">
            <a:hueOff val="103627"/>
            <a:satOff val="9874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Urbs </a:t>
          </a:r>
          <a:endParaRPr lang="en-US" sz="4200" kern="1200"/>
        </a:p>
      </dsp:txBody>
      <dsp:txXfrm>
        <a:off x="49176" y="1197580"/>
        <a:ext cx="6205377" cy="909018"/>
      </dsp:txXfrm>
    </dsp:sp>
    <dsp:sp modelId="{C12B0937-6C53-4BBA-8BB9-2D4100DC9F2D}">
      <dsp:nvSpPr>
        <dsp:cNvPr id="0" name=""/>
        <dsp:cNvSpPr/>
      </dsp:nvSpPr>
      <dsp:spPr>
        <a:xfrm>
          <a:off x="0" y="2276734"/>
          <a:ext cx="6303729" cy="1007370"/>
        </a:xfrm>
        <a:prstGeom prst="roundRect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Nudus</a:t>
          </a:r>
          <a:endParaRPr lang="en-US" sz="4200" kern="1200"/>
        </a:p>
      </dsp:txBody>
      <dsp:txXfrm>
        <a:off x="49176" y="2325910"/>
        <a:ext cx="6205377" cy="909018"/>
      </dsp:txXfrm>
    </dsp:sp>
    <dsp:sp modelId="{296A3B1F-FE1F-424C-96CB-0695F961FCF7}">
      <dsp:nvSpPr>
        <dsp:cNvPr id="0" name=""/>
        <dsp:cNvSpPr/>
      </dsp:nvSpPr>
      <dsp:spPr>
        <a:xfrm>
          <a:off x="0" y="3405064"/>
          <a:ext cx="6303729" cy="1007370"/>
        </a:xfrm>
        <a:prstGeom prst="roundRect">
          <a:avLst/>
        </a:prstGeom>
        <a:solidFill>
          <a:schemeClr val="accent5">
            <a:hueOff val="310880"/>
            <a:satOff val="29621"/>
            <a:lumOff val="-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Tempus </a:t>
          </a:r>
          <a:endParaRPr lang="en-US" sz="4200" kern="1200"/>
        </a:p>
      </dsp:txBody>
      <dsp:txXfrm>
        <a:off x="49176" y="3454240"/>
        <a:ext cx="6205377" cy="909018"/>
      </dsp:txXfrm>
    </dsp:sp>
    <dsp:sp modelId="{AC819A77-F49B-4D56-9153-93C90119DF9D}">
      <dsp:nvSpPr>
        <dsp:cNvPr id="0" name=""/>
        <dsp:cNvSpPr/>
      </dsp:nvSpPr>
      <dsp:spPr>
        <a:xfrm>
          <a:off x="0" y="4533394"/>
          <a:ext cx="6303729" cy="1007370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Mors, mortis, f  </a:t>
          </a:r>
          <a:endParaRPr lang="en-US" sz="4200" kern="1200"/>
        </a:p>
      </dsp:txBody>
      <dsp:txXfrm>
        <a:off x="49176" y="4582570"/>
        <a:ext cx="6205377" cy="909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93911-9E46-4D60-95A0-3142F65ED013}">
      <dsp:nvSpPr>
        <dsp:cNvPr id="0" name=""/>
        <dsp:cNvSpPr/>
      </dsp:nvSpPr>
      <dsp:spPr>
        <a:xfrm>
          <a:off x="0" y="556419"/>
          <a:ext cx="1619250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Victoria          </a:t>
          </a:r>
          <a:endParaRPr lang="en-US" sz="2400" kern="1200" dirty="0"/>
        </a:p>
      </dsp:txBody>
      <dsp:txXfrm>
        <a:off x="0" y="556419"/>
        <a:ext cx="1619250" cy="971549"/>
      </dsp:txXfrm>
    </dsp:sp>
    <dsp:sp modelId="{098A16FE-E5E8-44CC-8091-8691E31761B7}">
      <dsp:nvSpPr>
        <dsp:cNvPr id="0" name=""/>
        <dsp:cNvSpPr/>
      </dsp:nvSpPr>
      <dsp:spPr>
        <a:xfrm>
          <a:off x="1781175" y="556419"/>
          <a:ext cx="1619250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Numerus       </a:t>
          </a:r>
          <a:endParaRPr lang="en-US" sz="2400" kern="1200"/>
        </a:p>
      </dsp:txBody>
      <dsp:txXfrm>
        <a:off x="1781175" y="556419"/>
        <a:ext cx="1619250" cy="971549"/>
      </dsp:txXfrm>
    </dsp:sp>
    <dsp:sp modelId="{9101F7C5-3AF7-48EE-9750-1B316186D25A}">
      <dsp:nvSpPr>
        <dsp:cNvPr id="0" name=""/>
        <dsp:cNvSpPr/>
      </dsp:nvSpPr>
      <dsp:spPr>
        <a:xfrm>
          <a:off x="3562350" y="556419"/>
          <a:ext cx="1619250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Populus         </a:t>
          </a:r>
          <a:endParaRPr lang="en-US" sz="2400" kern="1200"/>
        </a:p>
      </dsp:txBody>
      <dsp:txXfrm>
        <a:off x="3562350" y="556419"/>
        <a:ext cx="1619250" cy="971549"/>
      </dsp:txXfrm>
    </dsp:sp>
    <dsp:sp modelId="{283EC6F6-2A4C-4569-BB06-588ABD103494}">
      <dsp:nvSpPr>
        <dsp:cNvPr id="0" name=""/>
        <dsp:cNvSpPr/>
      </dsp:nvSpPr>
      <dsp:spPr>
        <a:xfrm>
          <a:off x="0" y="1689894"/>
          <a:ext cx="1619250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Historia         </a:t>
          </a:r>
          <a:endParaRPr lang="en-US" sz="2400" kern="1200"/>
        </a:p>
      </dsp:txBody>
      <dsp:txXfrm>
        <a:off x="0" y="1689894"/>
        <a:ext cx="1619250" cy="971549"/>
      </dsp:txXfrm>
    </dsp:sp>
    <dsp:sp modelId="{D1A63FA3-772C-4B94-8B9E-E47104108B30}">
      <dsp:nvSpPr>
        <dsp:cNvPr id="0" name=""/>
        <dsp:cNvSpPr/>
      </dsp:nvSpPr>
      <dsp:spPr>
        <a:xfrm>
          <a:off x="1781175" y="1689894"/>
          <a:ext cx="1619250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Theatrum     </a:t>
          </a:r>
          <a:endParaRPr lang="en-US" sz="2400" kern="1200"/>
        </a:p>
      </dsp:txBody>
      <dsp:txXfrm>
        <a:off x="1781175" y="1689894"/>
        <a:ext cx="1619250" cy="971549"/>
      </dsp:txXfrm>
    </dsp:sp>
    <dsp:sp modelId="{A18FD9AE-5B4A-4B5E-AE1B-10998BEE428C}">
      <dsp:nvSpPr>
        <dsp:cNvPr id="0" name=""/>
        <dsp:cNvSpPr/>
      </dsp:nvSpPr>
      <dsp:spPr>
        <a:xfrm>
          <a:off x="3562350" y="1689894"/>
          <a:ext cx="1619250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Lingua           </a:t>
          </a:r>
          <a:endParaRPr lang="en-US" sz="2400" kern="1200"/>
        </a:p>
      </dsp:txBody>
      <dsp:txXfrm>
        <a:off x="3562350" y="1689894"/>
        <a:ext cx="1619250" cy="971549"/>
      </dsp:txXfrm>
    </dsp:sp>
    <dsp:sp modelId="{623761A7-780E-42D9-8727-7BDBD605E4B5}">
      <dsp:nvSpPr>
        <dsp:cNvPr id="0" name=""/>
        <dsp:cNvSpPr/>
      </dsp:nvSpPr>
      <dsp:spPr>
        <a:xfrm>
          <a:off x="0" y="2823369"/>
          <a:ext cx="1619250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Natura          </a:t>
          </a:r>
          <a:endParaRPr lang="en-US" sz="2400" kern="1200"/>
        </a:p>
      </dsp:txBody>
      <dsp:txXfrm>
        <a:off x="0" y="2823369"/>
        <a:ext cx="1619250" cy="971549"/>
      </dsp:txXfrm>
    </dsp:sp>
    <dsp:sp modelId="{8B610EF8-D7A7-4DD3-A7D6-D6B9262E41F5}">
      <dsp:nvSpPr>
        <dsp:cNvPr id="0" name=""/>
        <dsp:cNvSpPr/>
      </dsp:nvSpPr>
      <dsp:spPr>
        <a:xfrm>
          <a:off x="1781175" y="2823369"/>
          <a:ext cx="1619250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Mater           </a:t>
          </a:r>
          <a:endParaRPr lang="en-US" sz="2400" kern="1200"/>
        </a:p>
      </dsp:txBody>
      <dsp:txXfrm>
        <a:off x="1781175" y="2823369"/>
        <a:ext cx="1619250" cy="971549"/>
      </dsp:txXfrm>
    </dsp:sp>
    <dsp:sp modelId="{4DDDD49C-F0BD-4C75-A29B-4DDF741503D9}">
      <dsp:nvSpPr>
        <dsp:cNvPr id="0" name=""/>
        <dsp:cNvSpPr/>
      </dsp:nvSpPr>
      <dsp:spPr>
        <a:xfrm>
          <a:off x="3562350" y="2823369"/>
          <a:ext cx="1619250" cy="9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Natio            </a:t>
          </a:r>
          <a:endParaRPr lang="en-US" sz="2400" kern="1200"/>
        </a:p>
      </dsp:txBody>
      <dsp:txXfrm>
        <a:off x="3562350" y="2823369"/>
        <a:ext cx="1619250" cy="9715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43F24-2717-45F5-B29C-E376A12C9396}">
      <dsp:nvSpPr>
        <dsp:cNvPr id="0" name=""/>
        <dsp:cNvSpPr/>
      </dsp:nvSpPr>
      <dsp:spPr>
        <a:xfrm>
          <a:off x="0" y="39949"/>
          <a:ext cx="2002408" cy="120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Monumentum</a:t>
          </a:r>
          <a:r>
            <a:rPr lang="hr-HR" sz="2100" b="1" kern="1200" dirty="0"/>
            <a:t>    </a:t>
          </a:r>
          <a:endParaRPr lang="en-US" sz="2100" kern="1200" dirty="0"/>
        </a:p>
      </dsp:txBody>
      <dsp:txXfrm>
        <a:off x="0" y="39949"/>
        <a:ext cx="2002408" cy="1201444"/>
      </dsp:txXfrm>
    </dsp:sp>
    <dsp:sp modelId="{F96AC510-16AE-4E1C-B2D3-D0375256B8F2}">
      <dsp:nvSpPr>
        <dsp:cNvPr id="0" name=""/>
        <dsp:cNvSpPr/>
      </dsp:nvSpPr>
      <dsp:spPr>
        <a:xfrm>
          <a:off x="2164316" y="39949"/>
          <a:ext cx="2002408" cy="1201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Templum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        </a:t>
          </a:r>
          <a:endParaRPr lang="en-US" sz="2100" kern="1200" dirty="0"/>
        </a:p>
      </dsp:txBody>
      <dsp:txXfrm>
        <a:off x="2164316" y="39949"/>
        <a:ext cx="2002408" cy="1201444"/>
      </dsp:txXfrm>
    </dsp:sp>
    <dsp:sp modelId="{09336631-5A2C-4D6D-A099-79D8201D32F9}">
      <dsp:nvSpPr>
        <dsp:cNvPr id="0" name=""/>
        <dsp:cNvSpPr/>
      </dsp:nvSpPr>
      <dsp:spPr>
        <a:xfrm>
          <a:off x="4408995" y="39949"/>
          <a:ext cx="2002408" cy="12014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Vox, </a:t>
          </a:r>
          <a:r>
            <a:rPr lang="hr-HR" sz="2100" b="1" kern="1200" dirty="0" err="1"/>
            <a:t>vocis</a:t>
          </a:r>
          <a:r>
            <a:rPr lang="hr-HR" sz="2100" b="1" kern="1200" dirty="0"/>
            <a:t>, f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 </a:t>
          </a:r>
          <a:endParaRPr lang="en-US" sz="2100" kern="1200" dirty="0"/>
        </a:p>
      </dsp:txBody>
      <dsp:txXfrm>
        <a:off x="4408995" y="39949"/>
        <a:ext cx="2002408" cy="1201444"/>
      </dsp:txXfrm>
    </dsp:sp>
    <dsp:sp modelId="{CA741C7C-FEEF-482B-A495-809727D8F3AF}">
      <dsp:nvSpPr>
        <dsp:cNvPr id="0" name=""/>
        <dsp:cNvSpPr/>
      </dsp:nvSpPr>
      <dsp:spPr>
        <a:xfrm>
          <a:off x="6611644" y="39949"/>
          <a:ext cx="2002408" cy="1201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Fortuna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           </a:t>
          </a:r>
          <a:endParaRPr lang="en-US" sz="2100" kern="1200" dirty="0"/>
        </a:p>
      </dsp:txBody>
      <dsp:txXfrm>
        <a:off x="6611644" y="39949"/>
        <a:ext cx="2002408" cy="1201444"/>
      </dsp:txXfrm>
    </dsp:sp>
    <dsp:sp modelId="{4E42A10A-94B7-4689-AC63-351DDF1FD845}">
      <dsp:nvSpPr>
        <dsp:cNvPr id="0" name=""/>
        <dsp:cNvSpPr/>
      </dsp:nvSpPr>
      <dsp:spPr>
        <a:xfrm>
          <a:off x="8814293" y="39949"/>
          <a:ext cx="2002408" cy="12014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Exemplum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      </a:t>
          </a:r>
          <a:endParaRPr lang="en-US" sz="2100" kern="1200" dirty="0"/>
        </a:p>
      </dsp:txBody>
      <dsp:txXfrm>
        <a:off x="8814293" y="39949"/>
        <a:ext cx="2002408" cy="1201444"/>
      </dsp:txXfrm>
    </dsp:sp>
    <dsp:sp modelId="{C2D61291-51B5-46AF-81F3-9560E2937085}">
      <dsp:nvSpPr>
        <dsp:cNvPr id="0" name=""/>
        <dsp:cNvSpPr/>
      </dsp:nvSpPr>
      <dsp:spPr>
        <a:xfrm>
          <a:off x="0" y="1441634"/>
          <a:ext cx="2002408" cy="120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Animal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            </a:t>
          </a:r>
          <a:endParaRPr lang="en-US" sz="2100" kern="1200" dirty="0"/>
        </a:p>
      </dsp:txBody>
      <dsp:txXfrm>
        <a:off x="0" y="1441634"/>
        <a:ext cx="2002408" cy="1201444"/>
      </dsp:txXfrm>
    </dsp:sp>
    <dsp:sp modelId="{8C72D4A0-7CC9-4207-84A4-3CFB25E22D97}">
      <dsp:nvSpPr>
        <dsp:cNvPr id="0" name=""/>
        <dsp:cNvSpPr/>
      </dsp:nvSpPr>
      <dsp:spPr>
        <a:xfrm>
          <a:off x="2164316" y="1441634"/>
          <a:ext cx="2002408" cy="1201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Pax, </a:t>
          </a:r>
          <a:r>
            <a:rPr lang="hr-HR" sz="2100" b="1" kern="1200" dirty="0" err="1"/>
            <a:t>pacis</a:t>
          </a:r>
          <a:r>
            <a:rPr lang="hr-HR" sz="2100" b="1" kern="1200" dirty="0"/>
            <a:t> f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164316" y="1441634"/>
        <a:ext cx="2002408" cy="1201444"/>
      </dsp:txXfrm>
    </dsp:sp>
    <dsp:sp modelId="{52BD2EFC-4259-41E8-B649-D6E2E91F48AD}">
      <dsp:nvSpPr>
        <dsp:cNvPr id="0" name=""/>
        <dsp:cNvSpPr/>
      </dsp:nvSpPr>
      <dsp:spPr>
        <a:xfrm>
          <a:off x="4408995" y="1441634"/>
          <a:ext cx="2002408" cy="12014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Miraculum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     </a:t>
          </a:r>
          <a:endParaRPr lang="en-US" sz="2100" kern="1200" dirty="0"/>
        </a:p>
      </dsp:txBody>
      <dsp:txXfrm>
        <a:off x="4408995" y="1441634"/>
        <a:ext cx="2002408" cy="1201444"/>
      </dsp:txXfrm>
    </dsp:sp>
    <dsp:sp modelId="{2696F4E5-AA5A-478F-A4B1-07ABFFA68529}">
      <dsp:nvSpPr>
        <dsp:cNvPr id="0" name=""/>
        <dsp:cNvSpPr/>
      </dsp:nvSpPr>
      <dsp:spPr>
        <a:xfrm>
          <a:off x="6611644" y="1441634"/>
          <a:ext cx="2002408" cy="1201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Parens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6611644" y="1441634"/>
        <a:ext cx="2002408" cy="1201444"/>
      </dsp:txXfrm>
    </dsp:sp>
    <dsp:sp modelId="{778D5927-FD2B-4248-B188-B6102A62D36E}">
      <dsp:nvSpPr>
        <dsp:cNvPr id="0" name=""/>
        <dsp:cNvSpPr/>
      </dsp:nvSpPr>
      <dsp:spPr>
        <a:xfrm>
          <a:off x="8814293" y="1441634"/>
          <a:ext cx="2002408" cy="12014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Bestia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           </a:t>
          </a:r>
          <a:endParaRPr lang="en-US" sz="2100" kern="1200" dirty="0"/>
        </a:p>
      </dsp:txBody>
      <dsp:txXfrm>
        <a:off x="8814293" y="1441634"/>
        <a:ext cx="2002408" cy="1201444"/>
      </dsp:txXfrm>
    </dsp:sp>
    <dsp:sp modelId="{05222D8E-4C3F-4A5A-9401-3C07A8C50161}">
      <dsp:nvSpPr>
        <dsp:cNvPr id="0" name=""/>
        <dsp:cNvSpPr/>
      </dsp:nvSpPr>
      <dsp:spPr>
        <a:xfrm>
          <a:off x="0" y="2843320"/>
          <a:ext cx="2002408" cy="120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Poeta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            </a:t>
          </a:r>
          <a:endParaRPr lang="en-US" sz="2100" kern="1200" dirty="0"/>
        </a:p>
      </dsp:txBody>
      <dsp:txXfrm>
        <a:off x="0" y="2843320"/>
        <a:ext cx="2002408" cy="1201444"/>
      </dsp:txXfrm>
    </dsp:sp>
    <dsp:sp modelId="{8E39E27D-45B2-413F-BF1D-ECD5401C8C59}">
      <dsp:nvSpPr>
        <dsp:cNvPr id="0" name=""/>
        <dsp:cNvSpPr/>
      </dsp:nvSpPr>
      <dsp:spPr>
        <a:xfrm>
          <a:off x="2206347" y="2843320"/>
          <a:ext cx="2002408" cy="1201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Statua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            </a:t>
          </a:r>
          <a:endParaRPr lang="en-US" sz="2100" kern="1200" dirty="0"/>
        </a:p>
      </dsp:txBody>
      <dsp:txXfrm>
        <a:off x="2206347" y="2843320"/>
        <a:ext cx="2002408" cy="1201444"/>
      </dsp:txXfrm>
    </dsp:sp>
    <dsp:sp modelId="{DA2CA699-C2D4-47C0-BAD3-A46A024C7240}">
      <dsp:nvSpPr>
        <dsp:cNvPr id="0" name=""/>
        <dsp:cNvSpPr/>
      </dsp:nvSpPr>
      <dsp:spPr>
        <a:xfrm>
          <a:off x="4366965" y="2843320"/>
          <a:ext cx="2002408" cy="12014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Flamma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          </a:t>
          </a:r>
          <a:endParaRPr lang="en-US" sz="2100" kern="1200" dirty="0"/>
        </a:p>
      </dsp:txBody>
      <dsp:txXfrm>
        <a:off x="4366965" y="2843320"/>
        <a:ext cx="2002408" cy="1201444"/>
      </dsp:txXfrm>
    </dsp:sp>
    <dsp:sp modelId="{AA9DCF8D-503C-40AA-88D8-AA132C3DDDB0}">
      <dsp:nvSpPr>
        <dsp:cNvPr id="0" name=""/>
        <dsp:cNvSpPr/>
      </dsp:nvSpPr>
      <dsp:spPr>
        <a:xfrm>
          <a:off x="6569614" y="2843320"/>
          <a:ext cx="2002408" cy="1201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Honor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              </a:t>
          </a:r>
          <a:endParaRPr lang="en-US" sz="2100" kern="1200" dirty="0"/>
        </a:p>
      </dsp:txBody>
      <dsp:txXfrm>
        <a:off x="6569614" y="2843320"/>
        <a:ext cx="2002408" cy="1201444"/>
      </dsp:txXfrm>
    </dsp:sp>
    <dsp:sp modelId="{28A87BC9-0698-4531-968B-EB947FD6AF25}">
      <dsp:nvSpPr>
        <dsp:cNvPr id="0" name=""/>
        <dsp:cNvSpPr/>
      </dsp:nvSpPr>
      <dsp:spPr>
        <a:xfrm>
          <a:off x="8772263" y="2843320"/>
          <a:ext cx="2002408" cy="12014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Terror</a:t>
          </a:r>
          <a:r>
            <a:rPr lang="hr-HR" sz="2100" b="1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             </a:t>
          </a:r>
          <a:endParaRPr lang="en-US" sz="2100" kern="1200" dirty="0"/>
        </a:p>
      </dsp:txBody>
      <dsp:txXfrm>
        <a:off x="8772263" y="2843320"/>
        <a:ext cx="2002408" cy="1201444"/>
      </dsp:txXfrm>
    </dsp:sp>
    <dsp:sp modelId="{2B624E0A-27E0-4A0E-AA04-46936BC1CDCC}">
      <dsp:nvSpPr>
        <dsp:cNvPr id="0" name=""/>
        <dsp:cNvSpPr/>
      </dsp:nvSpPr>
      <dsp:spPr>
        <a:xfrm>
          <a:off x="3307671" y="4245006"/>
          <a:ext cx="2002408" cy="120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Error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 </a:t>
          </a:r>
          <a:endParaRPr lang="en-US" sz="2100" kern="1200" dirty="0"/>
        </a:p>
      </dsp:txBody>
      <dsp:txXfrm>
        <a:off x="3307671" y="4245006"/>
        <a:ext cx="2002408" cy="1201444"/>
      </dsp:txXfrm>
    </dsp:sp>
    <dsp:sp modelId="{7F4C3325-006C-454B-BFCA-B1AC32802089}">
      <dsp:nvSpPr>
        <dsp:cNvPr id="0" name=""/>
        <dsp:cNvSpPr/>
      </dsp:nvSpPr>
      <dsp:spPr>
        <a:xfrm>
          <a:off x="5468289" y="4245006"/>
          <a:ext cx="2002408" cy="1201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Discipulus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5468289" y="4245006"/>
        <a:ext cx="2002408" cy="1201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43F24-2717-45F5-B29C-E376A12C9396}">
      <dsp:nvSpPr>
        <dsp:cNvPr id="0" name=""/>
        <dsp:cNvSpPr/>
      </dsp:nvSpPr>
      <dsp:spPr>
        <a:xfrm>
          <a:off x="0" y="39949"/>
          <a:ext cx="2002408" cy="120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Monumentum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monument</a:t>
          </a:r>
          <a:r>
            <a:rPr lang="hr-HR" sz="2100" b="1" kern="1200" dirty="0"/>
            <a:t>     </a:t>
          </a:r>
          <a:endParaRPr lang="en-US" sz="2100" kern="1200" dirty="0"/>
        </a:p>
      </dsp:txBody>
      <dsp:txXfrm>
        <a:off x="0" y="39949"/>
        <a:ext cx="2002408" cy="1201444"/>
      </dsp:txXfrm>
    </dsp:sp>
    <dsp:sp modelId="{F96AC510-16AE-4E1C-B2D3-D0375256B8F2}">
      <dsp:nvSpPr>
        <dsp:cNvPr id="0" name=""/>
        <dsp:cNvSpPr/>
      </dsp:nvSpPr>
      <dsp:spPr>
        <a:xfrm>
          <a:off x="2164316" y="39949"/>
          <a:ext cx="2002408" cy="1201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Templum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temple</a:t>
          </a:r>
          <a:r>
            <a:rPr lang="hr-HR" sz="2100" b="1" kern="1200" dirty="0"/>
            <a:t>        </a:t>
          </a:r>
          <a:endParaRPr lang="en-US" sz="2100" kern="1200" dirty="0"/>
        </a:p>
      </dsp:txBody>
      <dsp:txXfrm>
        <a:off x="2164316" y="39949"/>
        <a:ext cx="2002408" cy="1201444"/>
      </dsp:txXfrm>
    </dsp:sp>
    <dsp:sp modelId="{09336631-5A2C-4D6D-A099-79D8201D32F9}">
      <dsp:nvSpPr>
        <dsp:cNvPr id="0" name=""/>
        <dsp:cNvSpPr/>
      </dsp:nvSpPr>
      <dsp:spPr>
        <a:xfrm>
          <a:off x="4408995" y="39949"/>
          <a:ext cx="2002408" cy="12014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Vox, </a:t>
          </a:r>
          <a:r>
            <a:rPr lang="hr-HR" sz="2100" b="1" kern="1200" dirty="0" err="1"/>
            <a:t>vocis</a:t>
          </a:r>
          <a:r>
            <a:rPr lang="hr-HR" sz="2100" b="1" kern="1200" dirty="0"/>
            <a:t>, f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voice</a:t>
          </a:r>
          <a:r>
            <a:rPr lang="hr-HR" sz="2100" kern="1200" dirty="0"/>
            <a:t> </a:t>
          </a:r>
          <a:endParaRPr lang="en-US" sz="2100" kern="1200" dirty="0"/>
        </a:p>
      </dsp:txBody>
      <dsp:txXfrm>
        <a:off x="4408995" y="39949"/>
        <a:ext cx="2002408" cy="1201444"/>
      </dsp:txXfrm>
    </dsp:sp>
    <dsp:sp modelId="{CA741C7C-FEEF-482B-A495-809727D8F3AF}">
      <dsp:nvSpPr>
        <dsp:cNvPr id="0" name=""/>
        <dsp:cNvSpPr/>
      </dsp:nvSpPr>
      <dsp:spPr>
        <a:xfrm>
          <a:off x="6611644" y="39949"/>
          <a:ext cx="2002408" cy="1201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Fortuna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fortune</a:t>
          </a:r>
          <a:r>
            <a:rPr lang="hr-HR" sz="2100" b="1" kern="1200" dirty="0"/>
            <a:t>           </a:t>
          </a:r>
          <a:endParaRPr lang="en-US" sz="2100" kern="1200" dirty="0"/>
        </a:p>
      </dsp:txBody>
      <dsp:txXfrm>
        <a:off x="6611644" y="39949"/>
        <a:ext cx="2002408" cy="1201444"/>
      </dsp:txXfrm>
    </dsp:sp>
    <dsp:sp modelId="{4E42A10A-94B7-4689-AC63-351DDF1FD845}">
      <dsp:nvSpPr>
        <dsp:cNvPr id="0" name=""/>
        <dsp:cNvSpPr/>
      </dsp:nvSpPr>
      <dsp:spPr>
        <a:xfrm>
          <a:off x="8814293" y="39949"/>
          <a:ext cx="2002408" cy="12014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Exemplum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example</a:t>
          </a:r>
          <a:r>
            <a:rPr lang="hr-HR" sz="2100" b="1" kern="1200" dirty="0"/>
            <a:t>      </a:t>
          </a:r>
          <a:endParaRPr lang="en-US" sz="2100" kern="1200" dirty="0"/>
        </a:p>
      </dsp:txBody>
      <dsp:txXfrm>
        <a:off x="8814293" y="39949"/>
        <a:ext cx="2002408" cy="1201444"/>
      </dsp:txXfrm>
    </dsp:sp>
    <dsp:sp modelId="{C2D61291-51B5-46AF-81F3-9560E2937085}">
      <dsp:nvSpPr>
        <dsp:cNvPr id="0" name=""/>
        <dsp:cNvSpPr/>
      </dsp:nvSpPr>
      <dsp:spPr>
        <a:xfrm>
          <a:off x="0" y="1441634"/>
          <a:ext cx="2002408" cy="120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Animal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animal</a:t>
          </a:r>
          <a:r>
            <a:rPr lang="hr-HR" sz="2100" b="1" kern="1200" dirty="0"/>
            <a:t>            </a:t>
          </a:r>
          <a:endParaRPr lang="en-US" sz="2100" kern="1200" dirty="0"/>
        </a:p>
      </dsp:txBody>
      <dsp:txXfrm>
        <a:off x="0" y="1441634"/>
        <a:ext cx="2002408" cy="1201444"/>
      </dsp:txXfrm>
    </dsp:sp>
    <dsp:sp modelId="{8C72D4A0-7CC9-4207-84A4-3CFB25E22D97}">
      <dsp:nvSpPr>
        <dsp:cNvPr id="0" name=""/>
        <dsp:cNvSpPr/>
      </dsp:nvSpPr>
      <dsp:spPr>
        <a:xfrm>
          <a:off x="2164316" y="1441634"/>
          <a:ext cx="2002408" cy="1201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Pax, </a:t>
          </a:r>
          <a:r>
            <a:rPr lang="hr-HR" sz="2100" b="1" kern="1200" dirty="0" err="1"/>
            <a:t>pacis</a:t>
          </a:r>
          <a:r>
            <a:rPr lang="hr-HR" sz="2100" b="1" kern="1200" dirty="0"/>
            <a:t> f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peace</a:t>
          </a:r>
          <a:endParaRPr lang="en-US" sz="2100" kern="1200" dirty="0"/>
        </a:p>
      </dsp:txBody>
      <dsp:txXfrm>
        <a:off x="2164316" y="1441634"/>
        <a:ext cx="2002408" cy="1201444"/>
      </dsp:txXfrm>
    </dsp:sp>
    <dsp:sp modelId="{52BD2EFC-4259-41E8-B649-D6E2E91F48AD}">
      <dsp:nvSpPr>
        <dsp:cNvPr id="0" name=""/>
        <dsp:cNvSpPr/>
      </dsp:nvSpPr>
      <dsp:spPr>
        <a:xfrm>
          <a:off x="4408995" y="1441634"/>
          <a:ext cx="2002408" cy="12014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Miraculum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miracle</a:t>
          </a:r>
          <a:r>
            <a:rPr lang="hr-HR" sz="2100" b="1" kern="1200" dirty="0"/>
            <a:t>     </a:t>
          </a:r>
          <a:endParaRPr lang="en-US" sz="2100" kern="1200" dirty="0"/>
        </a:p>
      </dsp:txBody>
      <dsp:txXfrm>
        <a:off x="4408995" y="1441634"/>
        <a:ext cx="2002408" cy="1201444"/>
      </dsp:txXfrm>
    </dsp:sp>
    <dsp:sp modelId="{2696F4E5-AA5A-478F-A4B1-07ABFFA68529}">
      <dsp:nvSpPr>
        <dsp:cNvPr id="0" name=""/>
        <dsp:cNvSpPr/>
      </dsp:nvSpPr>
      <dsp:spPr>
        <a:xfrm>
          <a:off x="6611644" y="1441634"/>
          <a:ext cx="2002408" cy="1201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Parens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parent</a:t>
          </a:r>
          <a:endParaRPr lang="en-US" sz="2100" kern="1200" dirty="0"/>
        </a:p>
      </dsp:txBody>
      <dsp:txXfrm>
        <a:off x="6611644" y="1441634"/>
        <a:ext cx="2002408" cy="1201444"/>
      </dsp:txXfrm>
    </dsp:sp>
    <dsp:sp modelId="{778D5927-FD2B-4248-B188-B6102A62D36E}">
      <dsp:nvSpPr>
        <dsp:cNvPr id="0" name=""/>
        <dsp:cNvSpPr/>
      </dsp:nvSpPr>
      <dsp:spPr>
        <a:xfrm>
          <a:off x="8814293" y="1441634"/>
          <a:ext cx="2002408" cy="12014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Bestia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0" kern="1200" dirty="0" err="1"/>
            <a:t>beast</a:t>
          </a:r>
          <a:r>
            <a:rPr lang="hr-HR" sz="2100" b="1" kern="1200" dirty="0"/>
            <a:t>           </a:t>
          </a:r>
          <a:endParaRPr lang="en-US" sz="2100" kern="1200" dirty="0"/>
        </a:p>
      </dsp:txBody>
      <dsp:txXfrm>
        <a:off x="8814293" y="1441634"/>
        <a:ext cx="2002408" cy="1201444"/>
      </dsp:txXfrm>
    </dsp:sp>
    <dsp:sp modelId="{05222D8E-4C3F-4A5A-9401-3C07A8C50161}">
      <dsp:nvSpPr>
        <dsp:cNvPr id="0" name=""/>
        <dsp:cNvSpPr/>
      </dsp:nvSpPr>
      <dsp:spPr>
        <a:xfrm>
          <a:off x="0" y="2843320"/>
          <a:ext cx="2002408" cy="120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Poeta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poet</a:t>
          </a:r>
          <a:r>
            <a:rPr lang="hr-HR" sz="2100" b="1" kern="1200" dirty="0"/>
            <a:t>            </a:t>
          </a:r>
          <a:endParaRPr lang="en-US" sz="2100" kern="1200" dirty="0"/>
        </a:p>
      </dsp:txBody>
      <dsp:txXfrm>
        <a:off x="0" y="2843320"/>
        <a:ext cx="2002408" cy="1201444"/>
      </dsp:txXfrm>
    </dsp:sp>
    <dsp:sp modelId="{8E39E27D-45B2-413F-BF1D-ECD5401C8C59}">
      <dsp:nvSpPr>
        <dsp:cNvPr id="0" name=""/>
        <dsp:cNvSpPr/>
      </dsp:nvSpPr>
      <dsp:spPr>
        <a:xfrm>
          <a:off x="2206347" y="2843320"/>
          <a:ext cx="2002408" cy="1201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Statua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statue</a:t>
          </a:r>
          <a:r>
            <a:rPr lang="hr-HR" sz="2100" b="1" kern="1200" dirty="0"/>
            <a:t>            </a:t>
          </a:r>
          <a:endParaRPr lang="en-US" sz="2100" kern="1200" dirty="0"/>
        </a:p>
      </dsp:txBody>
      <dsp:txXfrm>
        <a:off x="2206347" y="2843320"/>
        <a:ext cx="2002408" cy="1201444"/>
      </dsp:txXfrm>
    </dsp:sp>
    <dsp:sp modelId="{DA2CA699-C2D4-47C0-BAD3-A46A024C7240}">
      <dsp:nvSpPr>
        <dsp:cNvPr id="0" name=""/>
        <dsp:cNvSpPr/>
      </dsp:nvSpPr>
      <dsp:spPr>
        <a:xfrm>
          <a:off x="4366965" y="2843320"/>
          <a:ext cx="2002408" cy="12014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Flamma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flame</a:t>
          </a:r>
          <a:r>
            <a:rPr lang="hr-HR" sz="2100" b="1" kern="1200" dirty="0"/>
            <a:t>          </a:t>
          </a:r>
          <a:endParaRPr lang="en-US" sz="2100" kern="1200" dirty="0"/>
        </a:p>
      </dsp:txBody>
      <dsp:txXfrm>
        <a:off x="4366965" y="2843320"/>
        <a:ext cx="2002408" cy="1201444"/>
      </dsp:txXfrm>
    </dsp:sp>
    <dsp:sp modelId="{AA9DCF8D-503C-40AA-88D8-AA132C3DDDB0}">
      <dsp:nvSpPr>
        <dsp:cNvPr id="0" name=""/>
        <dsp:cNvSpPr/>
      </dsp:nvSpPr>
      <dsp:spPr>
        <a:xfrm>
          <a:off x="6569614" y="2843320"/>
          <a:ext cx="2002408" cy="1201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Honor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honor</a:t>
          </a:r>
          <a:r>
            <a:rPr lang="hr-HR" sz="2100" b="1" kern="1200" dirty="0"/>
            <a:t>              </a:t>
          </a:r>
          <a:endParaRPr lang="en-US" sz="2100" kern="1200" dirty="0"/>
        </a:p>
      </dsp:txBody>
      <dsp:txXfrm>
        <a:off x="6569614" y="2843320"/>
        <a:ext cx="2002408" cy="1201444"/>
      </dsp:txXfrm>
    </dsp:sp>
    <dsp:sp modelId="{28A87BC9-0698-4531-968B-EB947FD6AF25}">
      <dsp:nvSpPr>
        <dsp:cNvPr id="0" name=""/>
        <dsp:cNvSpPr/>
      </dsp:nvSpPr>
      <dsp:spPr>
        <a:xfrm>
          <a:off x="8772263" y="2843320"/>
          <a:ext cx="2002408" cy="12014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Terror</a:t>
          </a:r>
          <a:r>
            <a:rPr lang="hr-HR" sz="2100" b="1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terror</a:t>
          </a:r>
          <a:r>
            <a:rPr lang="hr-HR" sz="2100" b="1" kern="1200" dirty="0"/>
            <a:t>             </a:t>
          </a:r>
          <a:endParaRPr lang="en-US" sz="2100" kern="1200" dirty="0"/>
        </a:p>
      </dsp:txBody>
      <dsp:txXfrm>
        <a:off x="8772263" y="2843320"/>
        <a:ext cx="2002408" cy="1201444"/>
      </dsp:txXfrm>
    </dsp:sp>
    <dsp:sp modelId="{2B624E0A-27E0-4A0E-AA04-46936BC1CDCC}">
      <dsp:nvSpPr>
        <dsp:cNvPr id="0" name=""/>
        <dsp:cNvSpPr/>
      </dsp:nvSpPr>
      <dsp:spPr>
        <a:xfrm>
          <a:off x="3307671" y="4245006"/>
          <a:ext cx="2002408" cy="120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Error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error</a:t>
          </a:r>
          <a:r>
            <a:rPr lang="hr-HR" sz="2100" kern="1200" dirty="0"/>
            <a:t> </a:t>
          </a:r>
          <a:endParaRPr lang="en-US" sz="2100" kern="1200" dirty="0"/>
        </a:p>
      </dsp:txBody>
      <dsp:txXfrm>
        <a:off x="3307671" y="4245006"/>
        <a:ext cx="2002408" cy="1201444"/>
      </dsp:txXfrm>
    </dsp:sp>
    <dsp:sp modelId="{7F4C3325-006C-454B-BFCA-B1AC32802089}">
      <dsp:nvSpPr>
        <dsp:cNvPr id="0" name=""/>
        <dsp:cNvSpPr/>
      </dsp:nvSpPr>
      <dsp:spPr>
        <a:xfrm>
          <a:off x="5468289" y="4245006"/>
          <a:ext cx="2002408" cy="1201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 err="1"/>
            <a:t>Discipulus</a:t>
          </a:r>
          <a:endParaRPr lang="hr-HR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disciple</a:t>
          </a:r>
          <a:endParaRPr lang="en-US" sz="2100" kern="1200" dirty="0"/>
        </a:p>
      </dsp:txBody>
      <dsp:txXfrm>
        <a:off x="5468289" y="4245006"/>
        <a:ext cx="2002408" cy="1201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A0EA1-2FAF-472C-AEF8-AC33F7289BA3}">
      <dsp:nvSpPr>
        <dsp:cNvPr id="0" name=""/>
        <dsp:cNvSpPr/>
      </dsp:nvSpPr>
      <dsp:spPr>
        <a:xfrm>
          <a:off x="293915" y="1912"/>
          <a:ext cx="4593768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 err="1"/>
            <a:t>Dens</a:t>
          </a:r>
          <a:r>
            <a:rPr lang="hr-HR" sz="3900" kern="1200" dirty="0"/>
            <a:t>, </a:t>
          </a:r>
          <a:r>
            <a:rPr lang="hr-HR" sz="3900" kern="1200" dirty="0" err="1"/>
            <a:t>dentis</a:t>
          </a:r>
          <a:r>
            <a:rPr lang="hr-HR" sz="3900" kern="1200" dirty="0"/>
            <a:t>, m.</a:t>
          </a:r>
          <a:endParaRPr lang="en-US" sz="3900" kern="1200" dirty="0"/>
        </a:p>
      </dsp:txBody>
      <dsp:txXfrm>
        <a:off x="334728" y="42725"/>
        <a:ext cx="4512142" cy="754434"/>
      </dsp:txXfrm>
    </dsp:sp>
    <dsp:sp modelId="{24A271E2-4D3B-4374-95BD-C3C56EE6E078}">
      <dsp:nvSpPr>
        <dsp:cNvPr id="0" name=""/>
        <dsp:cNvSpPr/>
      </dsp:nvSpPr>
      <dsp:spPr>
        <a:xfrm>
          <a:off x="293915" y="879775"/>
          <a:ext cx="4288965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 err="1"/>
            <a:t>Oculus</a:t>
          </a:r>
          <a:r>
            <a:rPr lang="hr-HR" sz="3900" kern="1200" dirty="0"/>
            <a:t>, -i, m.</a:t>
          </a:r>
          <a:endParaRPr lang="en-US" sz="3900" kern="1200" dirty="0"/>
        </a:p>
      </dsp:txBody>
      <dsp:txXfrm>
        <a:off x="334728" y="920588"/>
        <a:ext cx="4207339" cy="754434"/>
      </dsp:txXfrm>
    </dsp:sp>
    <dsp:sp modelId="{27A2A36D-C677-4425-9DA7-4549D00B4C16}">
      <dsp:nvSpPr>
        <dsp:cNvPr id="0" name=""/>
        <dsp:cNvSpPr/>
      </dsp:nvSpPr>
      <dsp:spPr>
        <a:xfrm>
          <a:off x="293915" y="1757638"/>
          <a:ext cx="4247349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 err="1"/>
            <a:t>Nasus</a:t>
          </a:r>
          <a:r>
            <a:rPr lang="hr-HR" sz="3800" kern="1200" dirty="0"/>
            <a:t>, -i, m.</a:t>
          </a:r>
          <a:endParaRPr lang="en-US" sz="3800" kern="1200" dirty="0"/>
        </a:p>
      </dsp:txBody>
      <dsp:txXfrm>
        <a:off x="334728" y="1798451"/>
        <a:ext cx="4165723" cy="754434"/>
      </dsp:txXfrm>
    </dsp:sp>
    <dsp:sp modelId="{4E6D091F-0DE2-41B8-8030-FF10AA9BBBE7}">
      <dsp:nvSpPr>
        <dsp:cNvPr id="0" name=""/>
        <dsp:cNvSpPr/>
      </dsp:nvSpPr>
      <dsp:spPr>
        <a:xfrm>
          <a:off x="293915" y="2635502"/>
          <a:ext cx="4005950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 err="1"/>
            <a:t>Facies</a:t>
          </a:r>
          <a:r>
            <a:rPr lang="hr-HR" sz="3700" kern="1200" dirty="0"/>
            <a:t>, -</a:t>
          </a:r>
          <a:r>
            <a:rPr lang="hr-HR" sz="3700" kern="1200" dirty="0" err="1"/>
            <a:t>ei</a:t>
          </a:r>
          <a:r>
            <a:rPr lang="hr-HR" sz="3700" kern="1200" dirty="0"/>
            <a:t>, f.</a:t>
          </a:r>
          <a:endParaRPr lang="en-US" sz="3700" kern="1200" dirty="0"/>
        </a:p>
      </dsp:txBody>
      <dsp:txXfrm>
        <a:off x="334728" y="2676315"/>
        <a:ext cx="3924324" cy="754434"/>
      </dsp:txXfrm>
    </dsp:sp>
    <dsp:sp modelId="{73C76725-2566-4783-BF84-07B6FC3A00E5}">
      <dsp:nvSpPr>
        <dsp:cNvPr id="0" name=""/>
        <dsp:cNvSpPr/>
      </dsp:nvSpPr>
      <dsp:spPr>
        <a:xfrm>
          <a:off x="293915" y="3513365"/>
          <a:ext cx="3657610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Genu, -</a:t>
          </a:r>
          <a:r>
            <a:rPr lang="hr-HR" sz="3700" kern="1200" dirty="0" err="1"/>
            <a:t>us</a:t>
          </a:r>
          <a:r>
            <a:rPr lang="hr-HR" sz="3700" kern="1200" dirty="0"/>
            <a:t>, n. </a:t>
          </a:r>
          <a:endParaRPr lang="en-US" sz="3700" kern="1200" dirty="0"/>
        </a:p>
      </dsp:txBody>
      <dsp:txXfrm>
        <a:off x="334728" y="3554178"/>
        <a:ext cx="3575984" cy="7544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B270-3931-445B-96FD-B8923D6C74C5}">
      <dsp:nvSpPr>
        <dsp:cNvPr id="0" name=""/>
        <dsp:cNvSpPr/>
      </dsp:nvSpPr>
      <dsp:spPr>
        <a:xfrm>
          <a:off x="632" y="1353599"/>
          <a:ext cx="2220143" cy="1409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AFB22-67B4-4B03-A96F-E351797C8ABF}">
      <dsp:nvSpPr>
        <dsp:cNvPr id="0" name=""/>
        <dsp:cNvSpPr/>
      </dsp:nvSpPr>
      <dsp:spPr>
        <a:xfrm>
          <a:off x="247315" y="1587947"/>
          <a:ext cx="2220143" cy="1409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PESSIMUS najgori</a:t>
          </a:r>
          <a:endParaRPr lang="en-US" sz="3200" kern="1200" dirty="0"/>
        </a:p>
      </dsp:txBody>
      <dsp:txXfrm>
        <a:off x="288606" y="1629238"/>
        <a:ext cx="2137561" cy="1327209"/>
      </dsp:txXfrm>
    </dsp:sp>
    <dsp:sp modelId="{0A3BB1C6-708B-4C01-B445-139C945BF072}">
      <dsp:nvSpPr>
        <dsp:cNvPr id="0" name=""/>
        <dsp:cNvSpPr/>
      </dsp:nvSpPr>
      <dsp:spPr>
        <a:xfrm>
          <a:off x="2714141" y="1353599"/>
          <a:ext cx="2220143" cy="1409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6CD23-7677-4C5B-8498-8F3CC34C3F04}">
      <dsp:nvSpPr>
        <dsp:cNvPr id="0" name=""/>
        <dsp:cNvSpPr/>
      </dsp:nvSpPr>
      <dsp:spPr>
        <a:xfrm>
          <a:off x="2960823" y="1587947"/>
          <a:ext cx="2220143" cy="1409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OPTIMUS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najbolji </a:t>
          </a:r>
          <a:endParaRPr lang="en-US" sz="3200" kern="1200" dirty="0"/>
        </a:p>
      </dsp:txBody>
      <dsp:txXfrm>
        <a:off x="3002114" y="1629238"/>
        <a:ext cx="2137561" cy="13272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C5E5B-8FE4-48FB-AF21-77B8D30A9F2E}">
      <dsp:nvSpPr>
        <dsp:cNvPr id="0" name=""/>
        <dsp:cNvSpPr/>
      </dsp:nvSpPr>
      <dsp:spPr>
        <a:xfrm>
          <a:off x="1892965" y="35668"/>
          <a:ext cx="2517798" cy="16365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Jer me boli grlo</a:t>
          </a:r>
          <a:endParaRPr lang="en-US" sz="2900" kern="1200" dirty="0"/>
        </a:p>
      </dsp:txBody>
      <dsp:txXfrm>
        <a:off x="1972856" y="115559"/>
        <a:ext cx="2358016" cy="1476786"/>
      </dsp:txXfrm>
    </dsp:sp>
    <dsp:sp modelId="{25015716-7101-4254-ABC9-61A99128F852}">
      <dsp:nvSpPr>
        <dsp:cNvPr id="0" name=""/>
        <dsp:cNvSpPr/>
      </dsp:nvSpPr>
      <dsp:spPr>
        <a:xfrm>
          <a:off x="967324" y="853953"/>
          <a:ext cx="4369080" cy="4369080"/>
        </a:xfrm>
        <a:custGeom>
          <a:avLst/>
          <a:gdLst/>
          <a:ahLst/>
          <a:cxnLst/>
          <a:rect l="0" t="0" r="0" b="0"/>
          <a:pathLst>
            <a:path>
              <a:moveTo>
                <a:pt x="3461766" y="412279"/>
              </a:moveTo>
              <a:arcTo wR="2184540" hR="2184540" stAng="18346763" swAng="365011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853E4-A0F4-4546-9EE4-DE778F000A56}">
      <dsp:nvSpPr>
        <dsp:cNvPr id="0" name=""/>
        <dsp:cNvSpPr/>
      </dsp:nvSpPr>
      <dsp:spPr>
        <a:xfrm>
          <a:off x="3784833" y="3312479"/>
          <a:ext cx="2517798" cy="1636568"/>
        </a:xfrm>
        <a:prstGeom prst="roundRect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Jer me boli srce</a:t>
          </a:r>
          <a:endParaRPr lang="en-US" sz="2900" kern="1200" dirty="0"/>
        </a:p>
      </dsp:txBody>
      <dsp:txXfrm>
        <a:off x="3864724" y="3392370"/>
        <a:ext cx="2358016" cy="1476786"/>
      </dsp:txXfrm>
    </dsp:sp>
    <dsp:sp modelId="{BD8DC05B-697A-45C3-8C4D-BC9466A19244}">
      <dsp:nvSpPr>
        <dsp:cNvPr id="0" name=""/>
        <dsp:cNvSpPr/>
      </dsp:nvSpPr>
      <dsp:spPr>
        <a:xfrm>
          <a:off x="967324" y="853953"/>
          <a:ext cx="4369080" cy="4369080"/>
        </a:xfrm>
        <a:custGeom>
          <a:avLst/>
          <a:gdLst/>
          <a:ahLst/>
          <a:cxnLst/>
          <a:rect l="0" t="0" r="0" b="0"/>
          <a:pathLst>
            <a:path>
              <a:moveTo>
                <a:pt x="3225207" y="4105277"/>
              </a:moveTo>
              <a:arcTo wR="2184540" hR="2184540" stAng="3693054" swAng="3413892"/>
            </a:path>
          </a:pathLst>
        </a:custGeom>
        <a:noFill/>
        <a:ln w="635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34411-7084-4175-BDA2-C3DB8C7E3B4B}">
      <dsp:nvSpPr>
        <dsp:cNvPr id="0" name=""/>
        <dsp:cNvSpPr/>
      </dsp:nvSpPr>
      <dsp:spPr>
        <a:xfrm>
          <a:off x="1097" y="3312479"/>
          <a:ext cx="2517798" cy="1636568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Jer me bole bubrezi</a:t>
          </a:r>
          <a:endParaRPr lang="en-US" sz="2900" kern="1200" dirty="0"/>
        </a:p>
      </dsp:txBody>
      <dsp:txXfrm>
        <a:off x="80988" y="3392370"/>
        <a:ext cx="2358016" cy="1476786"/>
      </dsp:txXfrm>
    </dsp:sp>
    <dsp:sp modelId="{A691A7A3-7522-4888-8E0B-4A6478D707AB}">
      <dsp:nvSpPr>
        <dsp:cNvPr id="0" name=""/>
        <dsp:cNvSpPr/>
      </dsp:nvSpPr>
      <dsp:spPr>
        <a:xfrm>
          <a:off x="967324" y="853953"/>
          <a:ext cx="4369080" cy="4369080"/>
        </a:xfrm>
        <a:custGeom>
          <a:avLst/>
          <a:gdLst/>
          <a:ahLst/>
          <a:cxnLst/>
          <a:rect l="0" t="0" r="0" b="0"/>
          <a:pathLst>
            <a:path>
              <a:moveTo>
                <a:pt x="14541" y="2436182"/>
              </a:moveTo>
              <a:arcTo wR="2184540" hR="2184540" stAng="10403118" swAng="3650119"/>
            </a:path>
          </a:pathLst>
        </a:custGeom>
        <a:noFill/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6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3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5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0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33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05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9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96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56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06" r:id="rId6"/>
    <p:sldLayoutId id="2147483811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649103-0065-4A25-DE76-648938203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757798" cy="3004145"/>
          </a:xfrm>
        </p:spPr>
        <p:txBody>
          <a:bodyPr>
            <a:normAutofit/>
          </a:bodyPr>
          <a:lstStyle/>
          <a:p>
            <a:r>
              <a:rPr lang="hr-HR" dirty="0"/>
              <a:t>LUDAMUS ET GAUDEAMUS 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7EBC39D-FEEF-6BFE-6A7C-04E4DFDFB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hr-HR" b="1"/>
              <a:t>Igrajmo se i radujmo!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39FE7-9048-D268-4CB1-DE18C90D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04" r="4095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9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E8E530-9FA7-8E02-6AE2-FB963446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Poveži latinsko značenje s hrvatskim značenjem</a:t>
            </a:r>
            <a:b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ED4881-725C-2C18-2B86-0D61A98742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hr-HR" sz="32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-i, m. </a:t>
            </a:r>
          </a:p>
          <a:p>
            <a:pPr>
              <a:lnSpc>
                <a:spcPct val="115000"/>
              </a:lnSpc>
            </a:pPr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Musculus</a:t>
            </a:r>
            <a:r>
              <a:rPr lang="hr-HR" sz="32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-i, m</a:t>
            </a:r>
          </a:p>
          <a:p>
            <a:pPr>
              <a:lnSpc>
                <a:spcPct val="115000"/>
              </a:lnSpc>
            </a:pPr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</a:t>
            </a:r>
            <a:r>
              <a:rPr lang="hr-HR" sz="32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pedis</a:t>
            </a:r>
            <a:r>
              <a:rPr lang="hr-HR" sz="32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</a:t>
            </a:r>
          </a:p>
          <a:p>
            <a:pPr>
              <a:lnSpc>
                <a:spcPct val="115000"/>
              </a:lnSpc>
            </a:pPr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Caput</a:t>
            </a:r>
            <a:r>
              <a:rPr lang="hr-HR" sz="32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itis</a:t>
            </a:r>
            <a:r>
              <a:rPr lang="hr-HR" sz="32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</a:t>
            </a:r>
          </a:p>
          <a:p>
            <a:pPr>
              <a:lnSpc>
                <a:spcPct val="115000"/>
              </a:lnSpc>
            </a:pPr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Corpus</a:t>
            </a:r>
            <a:r>
              <a:rPr lang="hr-HR" sz="32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-oris, n. </a:t>
            </a:r>
          </a:p>
          <a:p>
            <a:pPr>
              <a:lnSpc>
                <a:spcPct val="115000"/>
              </a:lnSpc>
            </a:pPr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Dorsum</a:t>
            </a:r>
            <a:r>
              <a:rPr lang="hr-HR" sz="32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-i, n.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59810D6-3456-C20C-6F02-0C69748B4E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hr-HR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Mišić</a:t>
            </a:r>
          </a:p>
          <a:p>
            <a:pPr>
              <a:lnSpc>
                <a:spcPct val="115000"/>
              </a:lnSpc>
            </a:pPr>
            <a:r>
              <a:rPr lang="hr-HR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Glava</a:t>
            </a:r>
          </a:p>
          <a:p>
            <a:pPr>
              <a:lnSpc>
                <a:spcPct val="115000"/>
              </a:lnSpc>
            </a:pPr>
            <a:r>
              <a:rPr lang="hr-HR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Leđa</a:t>
            </a:r>
          </a:p>
          <a:p>
            <a:pPr>
              <a:lnSpc>
                <a:spcPct val="115000"/>
              </a:lnSpc>
            </a:pPr>
            <a:r>
              <a:rPr lang="hr-HR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Tijelo</a:t>
            </a:r>
          </a:p>
          <a:p>
            <a:pPr>
              <a:lnSpc>
                <a:spcPct val="115000"/>
              </a:lnSpc>
            </a:pPr>
            <a:r>
              <a:rPr lang="hr-HR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Stopalo</a:t>
            </a:r>
          </a:p>
          <a:p>
            <a:pPr>
              <a:lnSpc>
                <a:spcPct val="115000"/>
              </a:lnSpc>
            </a:pPr>
            <a:r>
              <a:rPr lang="hr-HR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Prst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79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D12CD3-A39C-69CA-2EEE-672A10E6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365125"/>
            <a:ext cx="10624457" cy="2138589"/>
          </a:xfrm>
        </p:spPr>
        <p:txBody>
          <a:bodyPr>
            <a:normAutofit/>
          </a:bodyPr>
          <a:lstStyle/>
          <a:p>
            <a:r>
              <a:rPr lang="hr-H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ćeš nazvati čovjeka kojemu je sve u životu crno i negativno, a kako čovjeka kojemu je u životu sve lijepo i pozitivno. </a:t>
            </a:r>
            <a:br>
              <a:rPr lang="hr-H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Neka ti pomognu latinski superlativi!</a:t>
            </a:r>
            <a:br>
              <a:rPr lang="hr-H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400" b="1" dirty="0"/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8CDEDFB3-C2DE-1A08-5018-62EDF78D069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409167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615BEBC-8B00-F072-BAF0-2A64F8AD0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4456" y="1825625"/>
            <a:ext cx="4539343" cy="4351338"/>
          </a:xfrm>
        </p:spPr>
        <p:txBody>
          <a:bodyPr/>
          <a:lstStyle/>
          <a:p>
            <a:endParaRPr lang="hr-H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PESIMIST</a:t>
            </a:r>
          </a:p>
          <a:p>
            <a:r>
              <a:rPr lang="hr-H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OPTIMIST</a:t>
            </a: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val="18536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DFBA20-B51A-9994-D10D-C56FE0D3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65126"/>
            <a:ext cx="10765971" cy="908504"/>
          </a:xfrm>
        </p:spPr>
        <p:txBody>
          <a:bodyPr>
            <a:normAutofit fontScale="90000"/>
          </a:bodyPr>
          <a:lstStyle/>
          <a:p>
            <a:br>
              <a:rPr lang="hr-H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Znaš li što znače ovi latinski pridjevi?</a:t>
            </a:r>
            <a:br>
              <a:rPr lang="hr-HR" sz="3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3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4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5FC605-FBBD-FD10-C807-67ABBDCC9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1466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Horribilis</a:t>
            </a:r>
            <a:r>
              <a:rPr lang="hr-HR" sz="2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Incredibilis</a:t>
            </a:r>
            <a:r>
              <a:rPr lang="hr-HR" sz="2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Difficilis</a:t>
            </a:r>
            <a:r>
              <a:rPr lang="hr-HR" sz="2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Similis</a:t>
            </a:r>
            <a:r>
              <a:rPr lang="hr-HR" sz="2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Luxuriosus</a:t>
            </a:r>
            <a:r>
              <a:rPr lang="hr-HR" sz="2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Constans</a:t>
            </a:r>
            <a:r>
              <a:rPr lang="hr-HR" sz="2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Necessarius</a:t>
            </a:r>
            <a:r>
              <a:rPr lang="hr-HR" sz="2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r-H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E5D7210-DE0A-D4C0-EBE8-374C83751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89086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horrible</a:t>
            </a:r>
            <a:endParaRPr lang="hr-HR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incredible</a:t>
            </a:r>
            <a:endParaRPr lang="hr-HR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</a:t>
            </a:r>
            <a:endParaRPr lang="hr-HR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</a:t>
            </a:r>
            <a:endParaRPr lang="hr-HR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luxurious</a:t>
            </a:r>
            <a:endParaRPr lang="hr-HR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constantly</a:t>
            </a:r>
            <a:r>
              <a:rPr lang="hr-HR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endParaRPr lang="hr-HR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52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F534F1-A584-B95C-2CBC-CAE0EED6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0787743" cy="875846"/>
          </a:xfrm>
        </p:spPr>
        <p:txBody>
          <a:bodyPr/>
          <a:lstStyle/>
          <a:p>
            <a:r>
              <a:rPr lang="hr-H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Poveži riječi suprotnog značenja i objasni njihova značenja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6AA65F-023D-7697-6547-9B520397F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3858" y="1556657"/>
            <a:ext cx="4005942" cy="51489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amicus</a:t>
            </a:r>
            <a:r>
              <a:rPr lang="hr-HR" sz="30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pessimus</a:t>
            </a:r>
            <a:r>
              <a:rPr lang="hr-HR" sz="30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minimus</a:t>
            </a:r>
            <a:r>
              <a:rPr lang="hr-HR" sz="30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internus</a:t>
            </a:r>
            <a:r>
              <a:rPr lang="hr-HR" sz="30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superior</a:t>
            </a:r>
            <a:r>
              <a:rPr lang="hr-HR" sz="30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mortuus</a:t>
            </a:r>
            <a:r>
              <a:rPr lang="hr-HR" sz="30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primus</a:t>
            </a:r>
            <a:r>
              <a:rPr lang="hr-HR" sz="30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servus</a:t>
            </a:r>
            <a:r>
              <a:rPr lang="hr-HR" sz="30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hr-HR" sz="19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9A881E6-6E98-884A-57CC-7CB8CD9A3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56657"/>
            <a:ext cx="5181597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externus</a:t>
            </a:r>
            <a:r>
              <a:rPr lang="hr-HR" sz="3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inferior</a:t>
            </a:r>
            <a:r>
              <a:rPr lang="hr-HR" sz="3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inimicus</a:t>
            </a:r>
            <a:endParaRPr lang="hr-HR" sz="30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optimus</a:t>
            </a:r>
            <a:endParaRPr lang="hr-HR" sz="30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endParaRPr lang="hr-HR" sz="30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maximus</a:t>
            </a:r>
            <a:endParaRPr lang="hr-HR" sz="30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dominus</a:t>
            </a:r>
            <a:r>
              <a:rPr lang="hr-HR" sz="3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0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ultimus</a:t>
            </a:r>
            <a:endParaRPr lang="hr-HR" sz="30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380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40469-19CC-C19F-3DBE-1B7378766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F8CF795-4FD5-DECA-C322-F4A711F1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br>
              <a:rPr lang="hr-H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 kojeg liječnika moraš ići?</a:t>
            </a:r>
            <a:endParaRPr lang="hr-HR" b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284DE7-824E-BCC1-3A7F-0359A0FF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nesteziologa</a:t>
            </a:r>
            <a:endParaRPr lang="hr-H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dermatologa</a:t>
            </a:r>
          </a:p>
          <a:p>
            <a:r>
              <a:rPr lang="hr-H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pulmologa</a:t>
            </a:r>
            <a:br>
              <a:rPr lang="hr-H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Problemi s kožom: 5 načina da uništite kožu - Portal BudiFit">
            <a:extLst>
              <a:ext uri="{FF2B5EF4-FFF2-40B4-BE49-F238E27FC236}">
                <a16:creationId xmlns:a16="http://schemas.microsoft.com/office/drawing/2014/main" id="{EE18A6CF-196B-9191-6DAF-91E4F726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22728" b="1"/>
          <a:stretch/>
        </p:blipFill>
        <p:spPr bwMode="auto">
          <a:xfrm>
            <a:off x="7887184" y="1216492"/>
            <a:ext cx="3781051" cy="3781037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E3D287E-EF93-30FE-A055-7FBF9DAF1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83" y="425753"/>
            <a:ext cx="2951205" cy="5571066"/>
          </a:xfrm>
        </p:spPr>
        <p:txBody>
          <a:bodyPr>
            <a:normAutofit/>
          </a:bodyPr>
          <a:lstStyle/>
          <a:p>
            <a:r>
              <a:rPr lang="hr-HR" sz="4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 ideš kod kardiologa?</a:t>
            </a:r>
            <a:br>
              <a:rPr lang="hr-HR" sz="4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4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A36FA32-F3D2-C47B-44D6-39DC0291C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358441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3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AC18A5-1AC5-0C61-AC4B-C4E6310D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hr-HR" sz="40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Moram ići kod stomatologa jer imam</a:t>
            </a:r>
            <a:br>
              <a:rPr lang="hr-HR" sz="40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000" b="1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E11BD6-0166-ECAC-7B38-9FEA19FC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629" y="2079170"/>
            <a:ext cx="5127170" cy="2775859"/>
          </a:xfrm>
        </p:spPr>
        <p:txBody>
          <a:bodyPr anchor="t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hr-HR" sz="4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Fractura</a:t>
            </a:r>
            <a:r>
              <a:rPr lang="hr-HR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digiti</a:t>
            </a:r>
            <a:r>
              <a:rPr lang="hr-HR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4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Caries</a:t>
            </a:r>
            <a:r>
              <a:rPr lang="hr-HR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dentis</a:t>
            </a:r>
            <a:endParaRPr lang="hr-HR" sz="4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hr-HR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Abortus </a:t>
            </a:r>
            <a:r>
              <a:rPr lang="hr-HR" sz="4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spontaneus</a:t>
            </a:r>
            <a:endParaRPr lang="hr-HR" sz="4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1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B953C1-DE8E-231F-ABA7-3374D9E4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4318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err="1"/>
              <a:t>Numeralia</a:t>
            </a:r>
            <a:endParaRPr lang="hr-HR" sz="4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D5EFD8-AED3-6D1C-280C-2B33286A9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458" y="1690688"/>
            <a:ext cx="5279118" cy="4938712"/>
          </a:xfrm>
        </p:spPr>
        <p:txBody>
          <a:bodyPr>
            <a:normAutofit fontScale="92500" lnSpcReduction="10000"/>
          </a:bodyPr>
          <a:lstStyle/>
          <a:p>
            <a:r>
              <a:rPr lang="hr-HR" sz="3000" b="1" dirty="0">
                <a:solidFill>
                  <a:srgbClr val="00B050"/>
                </a:solidFill>
              </a:rPr>
              <a:t>NOVEM </a:t>
            </a:r>
          </a:p>
          <a:p>
            <a:r>
              <a:rPr lang="hr-HR" sz="3000" b="1" dirty="0">
                <a:solidFill>
                  <a:srgbClr val="00B050"/>
                </a:solidFill>
              </a:rPr>
              <a:t>DUO</a:t>
            </a:r>
          </a:p>
          <a:p>
            <a:r>
              <a:rPr lang="hr-HR" sz="3000" b="1" dirty="0">
                <a:solidFill>
                  <a:srgbClr val="00B050"/>
                </a:solidFill>
              </a:rPr>
              <a:t>QUATTUOR</a:t>
            </a:r>
          </a:p>
          <a:p>
            <a:r>
              <a:rPr lang="hr-HR" sz="3000" b="1" dirty="0">
                <a:solidFill>
                  <a:srgbClr val="00B050"/>
                </a:solidFill>
              </a:rPr>
              <a:t>OCTO </a:t>
            </a:r>
          </a:p>
          <a:p>
            <a:r>
              <a:rPr lang="hr-HR" sz="3000" b="1" dirty="0">
                <a:solidFill>
                  <a:srgbClr val="00B050"/>
                </a:solidFill>
              </a:rPr>
              <a:t>QUINQUE</a:t>
            </a:r>
          </a:p>
          <a:p>
            <a:r>
              <a:rPr lang="hr-HR" sz="3000" b="1" dirty="0">
                <a:solidFill>
                  <a:srgbClr val="00B050"/>
                </a:solidFill>
              </a:rPr>
              <a:t>SEX</a:t>
            </a:r>
          </a:p>
          <a:p>
            <a:r>
              <a:rPr lang="hr-HR" sz="3000" b="1" dirty="0">
                <a:solidFill>
                  <a:srgbClr val="00B050"/>
                </a:solidFill>
              </a:rPr>
              <a:t>DECEM </a:t>
            </a:r>
          </a:p>
          <a:p>
            <a:r>
              <a:rPr lang="hr-HR" sz="3000" b="1" dirty="0">
                <a:solidFill>
                  <a:srgbClr val="00B050"/>
                </a:solidFill>
              </a:rPr>
              <a:t>UNUS </a:t>
            </a:r>
          </a:p>
          <a:p>
            <a:r>
              <a:rPr lang="hr-HR" sz="3000" b="1" dirty="0">
                <a:solidFill>
                  <a:srgbClr val="00B050"/>
                </a:solidFill>
              </a:rPr>
              <a:t>SEMPTEM</a:t>
            </a:r>
          </a:p>
          <a:p>
            <a:r>
              <a:rPr lang="hr-HR" sz="3000" b="1" dirty="0">
                <a:solidFill>
                  <a:srgbClr val="00B050"/>
                </a:solidFill>
              </a:rPr>
              <a:t>TRES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78C2F3B-C042-CC16-3E43-13BBBF2C4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1690688"/>
            <a:ext cx="5160962" cy="4938712"/>
          </a:xfrm>
        </p:spPr>
        <p:txBody>
          <a:bodyPr>
            <a:normAutofit fontScale="92500" lnSpcReduction="10000"/>
          </a:bodyPr>
          <a:lstStyle/>
          <a:p>
            <a:r>
              <a:rPr lang="hr-HR" sz="3000" b="1" dirty="0">
                <a:solidFill>
                  <a:srgbClr val="0070C0"/>
                </a:solidFill>
              </a:rPr>
              <a:t>V</a:t>
            </a:r>
          </a:p>
          <a:p>
            <a:r>
              <a:rPr lang="hr-HR" sz="3000" b="1" dirty="0">
                <a:solidFill>
                  <a:srgbClr val="0070C0"/>
                </a:solidFill>
              </a:rPr>
              <a:t>I</a:t>
            </a:r>
          </a:p>
          <a:p>
            <a:r>
              <a:rPr lang="hr-HR" sz="3000" b="1" dirty="0">
                <a:solidFill>
                  <a:srgbClr val="0070C0"/>
                </a:solidFill>
              </a:rPr>
              <a:t>IV</a:t>
            </a:r>
          </a:p>
          <a:p>
            <a:r>
              <a:rPr lang="hr-HR" sz="3000" b="1" dirty="0">
                <a:solidFill>
                  <a:srgbClr val="0070C0"/>
                </a:solidFill>
              </a:rPr>
              <a:t>VII</a:t>
            </a:r>
          </a:p>
          <a:p>
            <a:r>
              <a:rPr lang="hr-HR" sz="3000" b="1" dirty="0">
                <a:solidFill>
                  <a:srgbClr val="0070C0"/>
                </a:solidFill>
              </a:rPr>
              <a:t>X</a:t>
            </a:r>
          </a:p>
          <a:p>
            <a:r>
              <a:rPr lang="hr-HR" sz="3000" b="1" dirty="0">
                <a:solidFill>
                  <a:srgbClr val="0070C0"/>
                </a:solidFill>
              </a:rPr>
              <a:t>IX</a:t>
            </a:r>
          </a:p>
          <a:p>
            <a:r>
              <a:rPr lang="hr-HR" sz="3000" b="1" dirty="0">
                <a:solidFill>
                  <a:srgbClr val="0070C0"/>
                </a:solidFill>
              </a:rPr>
              <a:t>II</a:t>
            </a:r>
          </a:p>
          <a:p>
            <a:r>
              <a:rPr lang="hr-HR" sz="3000" b="1" dirty="0">
                <a:solidFill>
                  <a:srgbClr val="0070C0"/>
                </a:solidFill>
              </a:rPr>
              <a:t>VI</a:t>
            </a:r>
          </a:p>
          <a:p>
            <a:r>
              <a:rPr lang="hr-HR" sz="3000" b="1" dirty="0">
                <a:solidFill>
                  <a:srgbClr val="0070C0"/>
                </a:solidFill>
              </a:rPr>
              <a:t>III</a:t>
            </a:r>
          </a:p>
          <a:p>
            <a:r>
              <a:rPr lang="hr-HR" sz="3000" b="1" dirty="0">
                <a:solidFill>
                  <a:srgbClr val="0070C0"/>
                </a:solidFill>
              </a:rPr>
              <a:t>VIII</a:t>
            </a:r>
            <a:endParaRPr lang="hr-H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1CA2E-80E7-CDF6-D80A-686B21A3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znate li što sam sad napisala?</a:t>
            </a:r>
            <a:b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BDB752-21D7-F911-311C-A173610658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70510">
              <a:lnSpc>
                <a:spcPct val="107000"/>
              </a:lnSpc>
            </a:pP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3600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</a:t>
            </a: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>
              <a:lnSpc>
                <a:spcPct val="107000"/>
              </a:lnSpc>
            </a:pP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Ianuarius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>
              <a:lnSpc>
                <a:spcPct val="107000"/>
              </a:lnSpc>
            </a:pP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Maius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>
              <a:lnSpc>
                <a:spcPct val="107000"/>
              </a:lnSpc>
            </a:pP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3600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</a:t>
            </a: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>
              <a:lnSpc>
                <a:spcPct val="107000"/>
              </a:lnSpc>
            </a:pP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Iulius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>
              <a:lnSpc>
                <a:spcPct val="107000"/>
              </a:lnSpc>
            </a:pP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Augustus</a:t>
            </a:r>
            <a:endParaRPr lang="hr-H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F647ED0-EA0F-C978-282F-4AA4428C8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9343" y="1825625"/>
            <a:ext cx="3679371" cy="4351338"/>
          </a:xfrm>
        </p:spPr>
        <p:txBody>
          <a:bodyPr>
            <a:normAutofit fontScale="92500" lnSpcReduction="10000"/>
          </a:bodyPr>
          <a:lstStyle/>
          <a:p>
            <a:pPr marL="270510">
              <a:lnSpc>
                <a:spcPct val="107000"/>
              </a:lnSpc>
            </a:pP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3500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</a:t>
            </a: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</a:t>
            </a:r>
            <a:r>
              <a:rPr lang="hr-HR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>
              <a:lnSpc>
                <a:spcPct val="107000"/>
              </a:lnSpc>
            </a:pP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Iunius</a:t>
            </a:r>
            <a:endParaRPr lang="hr-HR" sz="3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</a:pP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Aprilis</a:t>
            </a:r>
            <a:endParaRPr lang="hr-HR" sz="3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</a:pP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500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</a:t>
            </a: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</a:t>
            </a:r>
            <a:r>
              <a:rPr lang="hr-HR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>
              <a:lnSpc>
                <a:spcPct val="107000"/>
              </a:lnSpc>
            </a:pP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Martius</a:t>
            </a:r>
            <a:r>
              <a:rPr lang="hr-HR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>
              <a:lnSpc>
                <a:spcPct val="107000"/>
              </a:lnSpc>
            </a:pP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Mensis</a:t>
            </a:r>
            <a:r>
              <a:rPr lang="hr-HR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Februarius</a:t>
            </a:r>
            <a:r>
              <a:rPr lang="hr-HR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hr-HR" dirty="0"/>
          </a:p>
        </p:txBody>
      </p:sp>
      <p:pic>
        <p:nvPicPr>
          <p:cNvPr id="5" name="Picture 2" descr="Slikovni rezultat za ianus bifrons">
            <a:extLst>
              <a:ext uri="{FF2B5EF4-FFF2-40B4-BE49-F238E27FC236}">
                <a16:creationId xmlns:a16="http://schemas.microsoft.com/office/drawing/2014/main" id="{653ECA53-5E41-A859-0EF5-0549CFAB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8" y="210990"/>
            <a:ext cx="2547258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6A7FA6F-67B3-6887-33F3-E11632D77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387" y="2959508"/>
            <a:ext cx="2401739" cy="36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4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511023-9E21-D87A-A232-76F7AF5E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SIGNUM ZODIACUM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F727A2-6724-9BF3-86C5-104D240AD3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0510">
              <a:lnSpc>
                <a:spcPct val="107000"/>
              </a:lnSpc>
            </a:pPr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Virgo</a:t>
            </a:r>
            <a:endParaRPr lang="hr-HR" sz="3200" b="1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</a:pPr>
            <a:r>
              <a:rPr lang="hr-HR" sz="32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</a:t>
            </a:r>
          </a:p>
          <a:p>
            <a:pPr marL="270510">
              <a:lnSpc>
                <a:spcPct val="107000"/>
              </a:lnSpc>
            </a:pPr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Scorpio</a:t>
            </a:r>
            <a:endParaRPr lang="hr-HR" sz="3200" b="1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</a:pPr>
            <a:r>
              <a:rPr lang="hr-HR" sz="32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</a:t>
            </a:r>
          </a:p>
          <a:p>
            <a:pPr marL="270510">
              <a:lnSpc>
                <a:spcPct val="107000"/>
              </a:lnSpc>
            </a:pPr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Aquarius</a:t>
            </a:r>
            <a:endParaRPr lang="hr-HR" sz="3200" b="1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hr-HR" sz="3200" b="1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Sagittarius</a:t>
            </a:r>
            <a:endParaRPr lang="hr-HR" sz="3200" b="1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8B25526-7E0E-E3AB-642B-2D77C7AAD3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0510">
              <a:lnSpc>
                <a:spcPct val="107000"/>
              </a:lnSpc>
            </a:pPr>
            <a:r>
              <a:rPr lang="hr-HR" sz="32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endParaRPr lang="hr-HR" sz="32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</a:pPr>
            <a:r>
              <a:rPr lang="hr-HR" sz="32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Gemini</a:t>
            </a:r>
            <a:r>
              <a:rPr lang="hr-HR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>
              <a:lnSpc>
                <a:spcPct val="107000"/>
              </a:lnSpc>
            </a:pPr>
            <a:r>
              <a:rPr lang="hr-HR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Taurus</a:t>
            </a:r>
          </a:p>
          <a:p>
            <a:pPr marL="270510">
              <a:lnSpc>
                <a:spcPct val="107000"/>
              </a:lnSpc>
            </a:pPr>
            <a:r>
              <a:rPr lang="hr-HR" sz="32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Pisces</a:t>
            </a:r>
            <a:r>
              <a:rPr lang="hr-HR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>
              <a:lnSpc>
                <a:spcPct val="107000"/>
              </a:lnSpc>
            </a:pPr>
            <a:r>
              <a:rPr lang="hr-HR" sz="32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Aries</a:t>
            </a:r>
            <a:endParaRPr lang="hr-HR" sz="32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hr-HR" sz="32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Capricornus</a:t>
            </a:r>
            <a:r>
              <a:rPr lang="hr-HR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hr-H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025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CE3DCFD9-5A1A-1E84-60C3-9BD17507B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29" y="492435"/>
            <a:ext cx="11146972" cy="7259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457200" algn="l"/>
            <a:r>
              <a:rPr lang="hr-HR" sz="3100" b="1" dirty="0"/>
              <a:t>Ja sam profesorica latinskog i talijanskog jezika, a tko ste </a:t>
            </a:r>
            <a:r>
              <a:rPr lang="hr-HR" sz="3100" b="1" dirty="0" err="1"/>
              <a:t>ti</a:t>
            </a:r>
            <a:r>
              <a:rPr lang="hr-HR" sz="2700" b="1" dirty="0" err="1"/>
              <a:t>i</a:t>
            </a:r>
            <a:r>
              <a:rPr lang="hr-HR" sz="2400" b="1" dirty="0"/>
              <a:t>?</a:t>
            </a:r>
            <a:br>
              <a:rPr lang="en-US" sz="2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 descr="Knjige">
            <a:extLst>
              <a:ext uri="{FF2B5EF4-FFF2-40B4-BE49-F238E27FC236}">
                <a16:creationId xmlns:a16="http://schemas.microsoft.com/office/drawing/2014/main" id="{7FCDB867-685F-D569-F24B-94B96512D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032" y="1394819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1FF77C67-273F-3638-8401-E9F9939C0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4923" y="1763096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QUOD NOMEN TIBI EST</a:t>
            </a:r>
            <a:r>
              <a:rPr lang="hr-HR" b="1" dirty="0">
                <a:effectLst/>
              </a:rPr>
              <a:t>?</a:t>
            </a:r>
            <a:endParaRPr lang="en-US" b="1" dirty="0">
              <a:effectLst/>
            </a:endParaRP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hr-HR" b="1" dirty="0"/>
              <a:t>NOMEN PATRIS </a:t>
            </a:r>
            <a:endParaRPr lang="hr-HR" b="1" dirty="0">
              <a:effectLst/>
            </a:endParaRP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QUOT ANNOS TU HABES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DIES NATALIS 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PATRIA 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SCHOLA</a:t>
            </a:r>
            <a:endParaRPr lang="hr-HR" b="1" dirty="0">
              <a:effectLst/>
            </a:endParaRP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hr-HR" b="1" dirty="0">
                <a:effectLst/>
              </a:rPr>
              <a:t>CLASSIS</a:t>
            </a:r>
            <a:r>
              <a:rPr lang="en-US" b="1" dirty="0">
                <a:effectLst/>
              </a:rPr>
              <a:t> </a:t>
            </a:r>
            <a:endParaRPr lang="hr-HR" b="1" dirty="0">
              <a:effectLst/>
            </a:endParaRP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hr-HR" b="1" dirty="0"/>
              <a:t>PROFESSIO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hr-HR" b="1" dirty="0">
                <a:effectLst/>
              </a:rPr>
              <a:t>HABITAT</a:t>
            </a:r>
            <a:r>
              <a:rPr lang="en-US" b="1" dirty="0">
                <a:effectLst/>
              </a:rPr>
              <a:t>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563ED50-60EB-6B54-F24F-F229249F32D0}"/>
              </a:ext>
            </a:extLst>
          </p:cNvPr>
          <p:cNvSpPr txBox="1"/>
          <p:nvPr/>
        </p:nvSpPr>
        <p:spPr>
          <a:xfrm>
            <a:off x="1623943" y="2449285"/>
            <a:ext cx="2805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200" dirty="0">
                <a:solidFill>
                  <a:srgbClr val="92D050"/>
                </a:solidFill>
                <a:effectLst/>
                <a:latin typeface="+mj-lt"/>
                <a:ea typeface="+mj-ea"/>
                <a:cs typeface="+mj-cs"/>
              </a:rPr>
              <a:t>CURRICULUM VITAE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653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0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ACA55ED4-8EFB-2EAA-E36C-7460F1AB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36" y="718456"/>
            <a:ext cx="11230264" cy="11368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457200" algn="ctr"/>
            <a:r>
              <a:rPr lang="hr-HR" b="1" dirty="0">
                <a:solidFill>
                  <a:srgbClr val="FFFFFF"/>
                </a:solidFill>
              </a:rPr>
              <a:t>Reci mi nešto o tvom rasporedu?</a:t>
            </a:r>
            <a:r>
              <a:rPr lang="en-US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en-US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Rectangle: Rounded Corners 44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Rezervirano mjesto sadržaja 6">
            <a:extLst>
              <a:ext uri="{FF2B5EF4-FFF2-40B4-BE49-F238E27FC236}">
                <a16:creationId xmlns:a16="http://schemas.microsoft.com/office/drawing/2014/main" id="{8A16AD9B-5882-3E5A-6D1A-5664CAA49C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7798020"/>
              </p:ext>
            </p:extLst>
          </p:nvPr>
        </p:nvGraphicFramePr>
        <p:xfrm>
          <a:off x="382240" y="1614470"/>
          <a:ext cx="11439646" cy="4849387"/>
        </p:xfrm>
        <a:graphic>
          <a:graphicData uri="http://schemas.openxmlformats.org/drawingml/2006/table">
            <a:tbl>
              <a:tblPr firstRow="1" firstCol="1" bandRow="1"/>
              <a:tblGrid>
                <a:gridCol w="2382731">
                  <a:extLst>
                    <a:ext uri="{9D8B030D-6E8A-4147-A177-3AD203B41FA5}">
                      <a16:colId xmlns:a16="http://schemas.microsoft.com/office/drawing/2014/main" val="2703084618"/>
                    </a:ext>
                  </a:extLst>
                </a:gridCol>
                <a:gridCol w="3186227">
                  <a:extLst>
                    <a:ext uri="{9D8B030D-6E8A-4147-A177-3AD203B41FA5}">
                      <a16:colId xmlns:a16="http://schemas.microsoft.com/office/drawing/2014/main" val="3971416874"/>
                    </a:ext>
                  </a:extLst>
                </a:gridCol>
                <a:gridCol w="2901525">
                  <a:extLst>
                    <a:ext uri="{9D8B030D-6E8A-4147-A177-3AD203B41FA5}">
                      <a16:colId xmlns:a16="http://schemas.microsoft.com/office/drawing/2014/main" val="291112141"/>
                    </a:ext>
                  </a:extLst>
                </a:gridCol>
                <a:gridCol w="2969163">
                  <a:extLst>
                    <a:ext uri="{9D8B030D-6E8A-4147-A177-3AD203B41FA5}">
                      <a16:colId xmlns:a16="http://schemas.microsoft.com/office/drawing/2014/main" val="3842475407"/>
                    </a:ext>
                  </a:extLst>
                </a:gridCol>
              </a:tblGrid>
              <a:tr h="711621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GYMNASIUM CLASSICUM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DIES LUNAE</a:t>
                      </a:r>
                      <a:endParaRPr lang="hr-HR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DIES MARTIS</a:t>
                      </a:r>
                      <a:endParaRPr lang="hr-HR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2000" b="1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DIES MERCURII</a:t>
                      </a:r>
                      <a:endParaRPr lang="hr-HR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989079"/>
                  </a:ext>
                </a:extLst>
              </a:tr>
              <a:tr h="516472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 hora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LINGUA LATINA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CHEMIA</a:t>
                      </a:r>
                      <a:endParaRPr lang="hr-HR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LINGUA CROATA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672336"/>
                  </a:ext>
                </a:extLst>
              </a:tr>
              <a:tr h="516472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Secunda</a:t>
                      </a: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hora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GEOGRAPHIA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</a:t>
                      </a:r>
                      <a:endParaRPr lang="hr-HR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2000" b="1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PSIHOLOGIA</a:t>
                      </a:r>
                      <a:endParaRPr lang="hr-HR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630042"/>
                  </a:ext>
                </a:extLst>
              </a:tr>
              <a:tr h="567630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Tertia</a:t>
                      </a: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hora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ARTES</a:t>
                      </a:r>
                      <a:endParaRPr lang="hr-HR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2000" b="1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LOGICA</a:t>
                      </a:r>
                      <a:endParaRPr lang="hr-HR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386584"/>
                  </a:ext>
                </a:extLst>
              </a:tr>
              <a:tr h="516472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Quarta</a:t>
                      </a: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hora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 FISICA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2000" b="1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SOCIOLOGIA</a:t>
                      </a:r>
                      <a:endParaRPr lang="hr-HR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858304"/>
                  </a:ext>
                </a:extLst>
              </a:tr>
              <a:tr h="516472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Quinta</a:t>
                      </a: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hora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 RELIGIOSA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LINGUA GRECA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ETICA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152005"/>
                  </a:ext>
                </a:extLst>
              </a:tr>
              <a:tr h="711621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Sesta hora </a:t>
                      </a:r>
                      <a:endParaRPr lang="hr-HR" sz="2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MATEMATICA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i="0" u="none" strike="noStrike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LINGUA CROATA</a:t>
                      </a:r>
                    </a:p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PHILOSOPHIA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697146"/>
                  </a:ext>
                </a:extLst>
              </a:tr>
              <a:tr h="711621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Setima</a:t>
                      </a: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hora 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LINGUA ANGLICA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2000" b="1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INFORMATICA</a:t>
                      </a:r>
                      <a:endParaRPr lang="hr-H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67" marR="71467" marT="99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741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37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D19ED11-5929-95F2-DAF5-46438515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643467"/>
            <a:ext cx="3473719" cy="5571066"/>
          </a:xfrm>
        </p:spPr>
        <p:txBody>
          <a:bodyPr>
            <a:normAutofit/>
          </a:bodyPr>
          <a:lstStyle/>
          <a:p>
            <a:r>
              <a:rPr lang="hr-HR" sz="40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Pronađi što više </a:t>
            </a:r>
            <a:r>
              <a:rPr lang="hr-HR" sz="40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latinizama</a:t>
            </a:r>
            <a:r>
              <a:rPr lang="hr-HR" sz="40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ovim glagolima: </a:t>
            </a:r>
            <a:br>
              <a:rPr lang="hr-HR" sz="40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64" name="Rezervirano mjesto sadržaja 2">
            <a:extLst>
              <a:ext uri="{FF2B5EF4-FFF2-40B4-BE49-F238E27FC236}">
                <a16:creationId xmlns:a16="http://schemas.microsoft.com/office/drawing/2014/main" id="{764F3C86-2314-1B5E-03BB-180B96013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081167"/>
              </p:ext>
            </p:extLst>
          </p:nvPr>
        </p:nvGraphicFramePr>
        <p:xfrm>
          <a:off x="4838260" y="653693"/>
          <a:ext cx="6702488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35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2DE153-60E5-E343-F45E-43306970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4" y="643467"/>
            <a:ext cx="3593462" cy="5571066"/>
          </a:xfrm>
        </p:spPr>
        <p:txBody>
          <a:bodyPr>
            <a:normAutofit/>
          </a:bodyPr>
          <a:lstStyle/>
          <a:p>
            <a:r>
              <a:rPr lang="hr-HR" sz="48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Pronađi latinizme u ovim riječima</a:t>
            </a:r>
            <a:br>
              <a:rPr lang="hr-HR" sz="48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800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1E52D29-E7CD-2C71-6135-B78E9ECEDF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043028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92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B0FB276E-72D7-518F-D5CA-AB9E1490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Nisi još učio latinski jezik, a znaš značenje ovim </a:t>
            </a:r>
            <a:r>
              <a:rPr lang="hr-HR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imenicama</a:t>
            </a:r>
            <a:r>
              <a:rPr lang="hr-H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hr-H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Možemo zaključiti da je</a:t>
            </a:r>
            <a:r>
              <a:rPr lang="hr-H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70% engleskih riječi latinskog korijena. </a:t>
            </a:r>
            <a:br>
              <a:rPr lang="hr-H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400" b="1" dirty="0"/>
          </a:p>
        </p:txBody>
      </p:sp>
      <p:graphicFrame>
        <p:nvGraphicFramePr>
          <p:cNvPr id="10" name="Rezervirano mjesto sadržaja 6">
            <a:extLst>
              <a:ext uri="{FF2B5EF4-FFF2-40B4-BE49-F238E27FC236}">
                <a16:creationId xmlns:a16="http://schemas.microsoft.com/office/drawing/2014/main" id="{E31A2876-671F-2443-3408-FFBB4623DE0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C7E47769-5C84-77EB-CEA8-AD23BD359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0" y="1825625"/>
            <a:ext cx="4419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victory</a:t>
            </a:r>
            <a:r>
              <a:rPr lang="hr-HR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hr-HR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hr-HR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hr-HR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theatar</a:t>
            </a:r>
            <a:r>
              <a:rPr lang="hr-HR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hr-HR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mother</a:t>
            </a:r>
            <a:endParaRPr lang="hr-HR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</a:t>
            </a:r>
            <a:endParaRPr lang="hr-H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62CAF-32A1-F419-2953-790374D5A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6">
            <a:extLst>
              <a:ext uri="{FF2B5EF4-FFF2-40B4-BE49-F238E27FC236}">
                <a16:creationId xmlns:a16="http://schemas.microsoft.com/office/drawing/2014/main" id="{2F491BBE-5E48-5C56-51E7-E4C9026306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5219192"/>
              </p:ext>
            </p:extLst>
          </p:nvPr>
        </p:nvGraphicFramePr>
        <p:xfrm>
          <a:off x="533400" y="925286"/>
          <a:ext cx="10820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22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5E89A-4881-1F41-6B51-8E27DD374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6">
            <a:extLst>
              <a:ext uri="{FF2B5EF4-FFF2-40B4-BE49-F238E27FC236}">
                <a16:creationId xmlns:a16="http://schemas.microsoft.com/office/drawing/2014/main" id="{2EFB8234-1E96-1728-BF08-7579AA21AA3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3400" y="925286"/>
          <a:ext cx="10820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8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F3F591-9AD5-6DC4-6660-3AD04DE2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Poveži latinsko značenje s hrvatskim značenjem </a:t>
            </a:r>
            <a:b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7" name="Rezervirano mjesto sadržaja 3">
            <a:extLst>
              <a:ext uri="{FF2B5EF4-FFF2-40B4-BE49-F238E27FC236}">
                <a16:creationId xmlns:a16="http://schemas.microsoft.com/office/drawing/2014/main" id="{A3F0E99D-2D62-73C2-E6C9-A01D0AA702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228954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718478F-8307-46D1-5714-218847980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8486" y="1825625"/>
            <a:ext cx="35052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hr-HR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endParaRPr lang="hr-HR" sz="4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r-HR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hr-HR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</a:t>
            </a:r>
          </a:p>
          <a:p>
            <a:pPr>
              <a:lnSpc>
                <a:spcPct val="115000"/>
              </a:lnSpc>
            </a:pPr>
            <a:r>
              <a:rPr lang="hr-HR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r-HR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oljeno</a:t>
            </a:r>
          </a:p>
          <a:p>
            <a:pPr>
              <a:lnSpc>
                <a:spcPct val="115000"/>
              </a:lnSpc>
            </a:pPr>
            <a:r>
              <a:rPr lang="hr-HR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zub</a:t>
            </a:r>
            <a:r>
              <a:rPr lang="hr-HR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hr-HR" sz="4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r-HR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4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5" grpId="0" build="p"/>
    </p:bldLst>
  </p:timing>
</p:sld>
</file>

<file path=ppt/theme/theme1.xml><?xml version="1.0" encoding="utf-8"?>
<a:theme xmlns:a="http://schemas.openxmlformats.org/drawingml/2006/main" name="ShapesVTI">
  <a:themeElements>
    <a:clrScheme name="Slat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557</Words>
  <Application>Microsoft Office PowerPoint</Application>
  <PresentationFormat>Široki zaslon</PresentationFormat>
  <Paragraphs>274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ShapesVTI</vt:lpstr>
      <vt:lpstr>LUDAMUS ET GAUDEAMUS !</vt:lpstr>
      <vt:lpstr>Ja sam profesorica latinskog i talijanskog jezika, a tko ste tii? </vt:lpstr>
      <vt:lpstr>Reci mi nešto o tvom rasporedu?   </vt:lpstr>
      <vt:lpstr>Pronađi što više latinizama ovim glagolima:  </vt:lpstr>
      <vt:lpstr>Pronađi latinizme u ovim riječima </vt:lpstr>
      <vt:lpstr>Nisi još učio latinski jezik, a znaš značenje ovim imenicama.  Možemo zaključiti da je 70% engleskih riječi latinskog korijena.  </vt:lpstr>
      <vt:lpstr>PowerPoint prezentacija</vt:lpstr>
      <vt:lpstr>PowerPoint prezentacija</vt:lpstr>
      <vt:lpstr>Poveži latinsko značenje s hrvatskim značenjem  </vt:lpstr>
      <vt:lpstr>Poveži latinsko značenje s hrvatskim značenjem  </vt:lpstr>
      <vt:lpstr>Kako ćeš nazvati čovjeka kojemu je sve u životu crno i negativno, a kako čovjeka kojemu je u životu sve lijepo i pozitivno.  Neka ti pomognu latinski superlativi! </vt:lpstr>
      <vt:lpstr> Znaš li što znače ovi latinski pridjevi?  </vt:lpstr>
      <vt:lpstr>Poveži riječi suprotnog značenja i objasni njihova značenja</vt:lpstr>
      <vt:lpstr> Kod kojeg liječnika moraš ići?</vt:lpstr>
      <vt:lpstr>Zašto ideš kod kardiologa? </vt:lpstr>
      <vt:lpstr>Moram ići kod stomatologa jer imam </vt:lpstr>
      <vt:lpstr>Numeralia</vt:lpstr>
      <vt:lpstr>A znate li što sam sad napisala? </vt:lpstr>
      <vt:lpstr>SIGNUM ZODIACUM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deana.radovcic@gmail.com</dc:creator>
  <cp:lastModifiedBy>deana.radovcic@gmail.com</cp:lastModifiedBy>
  <cp:revision>32</cp:revision>
  <dcterms:created xsi:type="dcterms:W3CDTF">2025-04-07T09:50:50Z</dcterms:created>
  <dcterms:modified xsi:type="dcterms:W3CDTF">2025-09-12T07:56:13Z</dcterms:modified>
</cp:coreProperties>
</file>