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0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26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5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06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26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4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72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29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88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1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2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7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5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31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8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7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50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5E55C9-A2C2-4D32-A745-790668B30D50}" type="datetimeFigureOut">
              <a:rPr lang="hr-HR" smtClean="0"/>
              <a:t>31.5.2026.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CE8-D9B0-444F-8183-7AFCF57911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82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2612A-7358-4E66-9D67-FD607071A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74" y="1447801"/>
            <a:ext cx="9114339" cy="1872916"/>
          </a:xfrm>
        </p:spPr>
        <p:txBody>
          <a:bodyPr/>
          <a:lstStyle/>
          <a:p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PARTICIPI – glagolski pridjevi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84AAFE-B44D-40FC-B72B-FBF1FBF30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Deana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Karađole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Radovčić, prof. savjetnik</a:t>
            </a:r>
          </a:p>
        </p:txBody>
      </p:sp>
    </p:spTree>
    <p:extLst>
      <p:ext uri="{BB962C8B-B14F-4D97-AF65-F5344CB8AC3E}">
        <p14:creationId xmlns:p14="http://schemas.microsoft.com/office/powerpoint/2010/main" val="353206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C24D3-970F-4FC2-AE19-3663F34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izvesti particip perfekta pasivnog pravilnim glagolima????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F5368-1D65-4CE4-9FBA-52B091B1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2" y="1963554"/>
            <a:ext cx="9299082" cy="428484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PURGO, 1. – čistiti - moraš dodati  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-AVI, -ATUM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PURGO, 1. 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PURGAVI, PURGATUM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8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AUDIO, 4. – slušati - moraš dodati 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-IVI, -ITUM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AUDIO, 4. 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AUDIVI, AUDITUM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39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144FC7-C445-48E6-A045-552B199B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3809" cy="1400530"/>
          </a:xfrm>
        </p:spPr>
        <p:txBody>
          <a:bodyPr/>
          <a:lstStyle/>
          <a:p>
            <a:r>
              <a:rPr lang="hr-HR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prevodimo particip perfekta pasivnog?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E5DCEE-D09E-4D78-8AA1-26054D4D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586571" cy="4395151"/>
          </a:xfrm>
        </p:spPr>
        <p:txBody>
          <a:bodyPr>
            <a:normAutofit lnSpcReduction="10000"/>
          </a:bodyPr>
          <a:lstStyle/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SCRIBO, 3. SCRIPSI,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SCRIPTUM</a:t>
            </a:r>
          </a:p>
          <a:p>
            <a:pPr marL="0" indent="0">
              <a:buNone/>
            </a:pPr>
            <a:endParaRPr lang="hr-HR" sz="24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 </a:t>
            </a:r>
            <a:r>
              <a:rPr lang="hr-HR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SCRIPTUS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napisana knjiga</a:t>
            </a:r>
          </a:p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EPISTOLA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SCRIPTA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napisano pismo</a:t>
            </a:r>
          </a:p>
          <a:p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RECEPTUM </a:t>
            </a:r>
            <a:r>
              <a:rPr lang="hr-HR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SCRIPTUM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napisan recept </a:t>
            </a:r>
          </a:p>
          <a:p>
            <a:pPr marL="0" indent="0">
              <a:buNone/>
            </a:pPr>
            <a:endParaRPr lang="hr-H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VISUS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viđen,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viđena,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VISUM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viđeno</a:t>
            </a:r>
          </a:p>
          <a:p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RECEPTUS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uzet,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RECEPTA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uzeta,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RECEPTUM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uzeto</a:t>
            </a:r>
          </a:p>
          <a:p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AUDITUS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slušan,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AUDITA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slušana,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AUDITUM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slušano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958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4231F8-C31E-487B-BA19-2381BD53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57732" cy="4195481"/>
          </a:xfrm>
        </p:spPr>
        <p:txBody>
          <a:bodyPr/>
          <a:lstStyle/>
          <a:p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participa perfekta pasivnog tvore se 3 vremena:</a:t>
            </a:r>
          </a:p>
          <a:p>
            <a:pPr marL="0" indent="0">
              <a:buNone/>
            </a:pPr>
            <a:endParaRPr lang="hr-H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Perfekt pasivni</a:t>
            </a:r>
          </a:p>
          <a:p>
            <a:pPr marL="342900" lvl="0" indent="-342900">
              <a:buFont typeface="+mj-lt"/>
              <a:buAutoNum type="alphaLcParenR"/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Pluskvamperfekt pasivni</a:t>
            </a:r>
          </a:p>
          <a:p>
            <a:pPr marL="342900" lvl="0" indent="-342900">
              <a:buFont typeface="+mj-lt"/>
              <a:buAutoNum type="alphaLcParenR"/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 2. pasivni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297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1DDA1F-86F0-462E-B689-7974A184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98" y="1155032"/>
            <a:ext cx="9212455" cy="5093367"/>
          </a:xfrm>
        </p:spPr>
        <p:txBody>
          <a:bodyPr>
            <a:normAutofit/>
          </a:bodyPr>
          <a:lstStyle/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Knjiga je napisana.</a:t>
            </a:r>
          </a:p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Knjiga bijaše napisana.</a:t>
            </a:r>
          </a:p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Knjiga bude napisana</a:t>
            </a:r>
          </a:p>
          <a:p>
            <a:endParaRPr lang="hr-H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Receptum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scriptum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-Recept je napisan.</a:t>
            </a:r>
          </a:p>
          <a:p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Recepta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scripta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Recepti su napisani.</a:t>
            </a:r>
          </a:p>
          <a:p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Recepta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scripta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erant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Recepti bijahu/ su bili napisani. </a:t>
            </a:r>
          </a:p>
          <a:p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Recepta 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scripta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erunt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će biti napisani.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292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BC4D3-14EC-491D-A89C-1A3885A1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 FUTURA AKTIVNOG </a:t>
            </a:r>
            <a:endParaRPr lang="hr-HR" sz="6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B0B2D-7638-4BFD-9D8E-EBF21EC2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703672"/>
            <a:ext cx="9501213" cy="4544727"/>
          </a:xfrm>
        </p:spPr>
        <p:txBody>
          <a:bodyPr>
            <a:normAutofit/>
          </a:bodyPr>
          <a:lstStyle/>
          <a:p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1. i 2. deklinacije (-US, -A, -UM)</a:t>
            </a:r>
          </a:p>
          <a:p>
            <a:pPr marL="0" indent="0">
              <a:buNone/>
            </a:pPr>
            <a:endParaRPr lang="hr-H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participa perfekta pasivnog maknuti ćemo nastavke -US, -A, -UM i staviti </a:t>
            </a:r>
            <a:r>
              <a:rPr lang="hr-HR" sz="28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-URUS, -URA, -URUM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endParaRPr lang="hr-H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31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9F83895-F6D2-4670-8F25-2C80F73A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Zdravo, Cezare, </a:t>
            </a:r>
            <a:r>
              <a:rPr lang="hr-HR" sz="4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 koji će umrijeti </a:t>
            </a:r>
            <a:r>
              <a:rPr lang="hr-H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pozdravljaju!</a:t>
            </a:r>
            <a:br>
              <a:rPr lang="hr-H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8FFEF76-B3DD-45F0-AFDA-462E7D456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549" y="2552276"/>
            <a:ext cx="3212870" cy="38530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EB2A62E-4AB5-448D-B3C2-EED069E7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65" y="3429000"/>
            <a:ext cx="4280166" cy="284203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7BAF252-D06D-4650-B1C0-A255686A8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816" y="1058690"/>
            <a:ext cx="315800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5127D-B7E5-438E-BE3B-E6B870AF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617163-985C-4D97-B481-F90B466E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onaj koji će uzeti</a:t>
            </a:r>
          </a:p>
          <a:p>
            <a:pPr marL="457200">
              <a:lnSpc>
                <a:spcPct val="107000"/>
              </a:lnSpc>
            </a:pP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recept</a:t>
            </a:r>
            <a:r>
              <a:rPr lang="hr-HR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ona koja će uzeti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urum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ono koje će uzeti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691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FB4070-E989-4DA7-9554-41D7BF5F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4" y="981778"/>
            <a:ext cx="9308709" cy="5266622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Aegrotus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auditurus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medicos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sanabitur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Bolesnik koji će slušati liječnike ozdravit će. </a:t>
            </a:r>
          </a:p>
          <a:p>
            <a:pPr marL="114300" indent="0">
              <a:lnSpc>
                <a:spcPct val="107000"/>
              </a:lnSpc>
              <a:buNone/>
            </a:pPr>
            <a:endParaRPr lang="hr-H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Aegroti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recepturi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haec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remedia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sanabuntur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>
              <a:lnSpc>
                <a:spcPct val="107000"/>
              </a:lnSpc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Bolesnici koji će uzeti ove lijekove ozdravit će (će se izliječiti)</a:t>
            </a:r>
          </a:p>
          <a:p>
            <a:pPr marL="114300" indent="0">
              <a:lnSpc>
                <a:spcPct val="107000"/>
              </a:lnSpc>
              <a:buNone/>
            </a:pPr>
            <a:endParaRPr lang="hr-H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Discipuli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audituri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magistros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bona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vota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habebunt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</a:p>
          <a:p>
            <a:pPr marL="457200">
              <a:lnSpc>
                <a:spcPct val="107000"/>
              </a:lnSpc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Učenici koji će slušati nastavnike imat će dobre ocjene. 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857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FBE74-FE5D-4195-BC63-D6D8771F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hr-H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domesticus</a:t>
            </a:r>
            <a:endParaRPr lang="hr-H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348C67-2E7D-4FE3-8CA2-115D310D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30418"/>
            <a:ext cx="9404724" cy="4717982"/>
          </a:xfrm>
        </p:spPr>
        <p:txBody>
          <a:bodyPr>
            <a:normAutofit fontScale="92500" lnSpcReduction="10000"/>
          </a:bodyPr>
          <a:lstStyle/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Prevedi: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Operatio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faciens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operatio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facta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operatio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factura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Od zadanih glagola izvedi 3 participa i prevedi njihove oblike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a)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Facio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, 3. feci,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factum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– činiti, raditi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b) Curo, 1. – liječiti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c) Audio, 4. – slušati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d)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Moneo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, 2. –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itum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– opomenuti</a:t>
            </a:r>
          </a:p>
          <a:p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Od glagola PROMITTO, 3. –MISI, -MISSUM – obećati izvedi i prevedi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a) indikativ perfekta pasivnog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b) indikativ pluskvamperfekta pasivnog</a:t>
            </a:r>
          </a:p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c) indikativ futura 2. pasivnog</a:t>
            </a:r>
          </a:p>
          <a:p>
            <a:endParaRPr lang="hr-H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7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13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E44D01-A0A5-4044-AF0F-3EEF3118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2" y="346840"/>
            <a:ext cx="9404723" cy="1400530"/>
          </a:xfrm>
        </p:spPr>
        <p:txBody>
          <a:bodyPr/>
          <a:lstStyle/>
          <a:p>
            <a:r>
              <a:rPr lang="hr-H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to particip?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EB8085-57D6-441B-B042-F90F8304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78543"/>
            <a:ext cx="10808931" cy="4669856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Glagolski pridjev; tvori se od glagola, a ponaša se kao pridjev i slaže se sa svojom imenicom u rodu, broju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i padežu</a:t>
            </a:r>
          </a:p>
          <a:p>
            <a:pPr marL="0" indent="0">
              <a:buNone/>
            </a:pP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HOMO AEGROTUS – bolestan čovjek (</a:t>
            </a:r>
            <a:r>
              <a:rPr lang="hr-H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aegrotus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, 3 –pridjev)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HOMO AEGROTANS – čovjek koji boluje (</a:t>
            </a:r>
            <a:r>
              <a:rPr lang="hr-H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aegroto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, 1. –glagol)</a:t>
            </a:r>
          </a:p>
          <a:p>
            <a:pPr marL="0" indent="0">
              <a:buNone/>
            </a:pP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hr-H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VOLANS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– čovjek koji leti, leteći čovjek</a:t>
            </a:r>
          </a:p>
        </p:txBody>
      </p:sp>
    </p:spTree>
    <p:extLst>
      <p:ext uri="{BB962C8B-B14F-4D97-AF65-F5344CB8AC3E}">
        <p14:creationId xmlns:p14="http://schemas.microsoft.com/office/powerpoint/2010/main" val="24519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BA1B1D-3F4B-4B71-8B7F-FEE7AA54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participa u latinskom jeziku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2F3A8F-2BAC-4611-AAC0-3E065766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8" y="2040556"/>
            <a:ext cx="9250956" cy="420784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PARTICIP PREZENTA AKTIVNOG </a:t>
            </a:r>
            <a:endParaRPr lang="hr-HR" sz="3600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hr-H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3. deklinacije</a:t>
            </a:r>
          </a:p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PARTICIP PERFEKTA PASIVNOG </a:t>
            </a:r>
            <a:endParaRPr lang="hr-HR" sz="3600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hr-H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1. i 2. deklinacije</a:t>
            </a:r>
          </a:p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PARTICIP FUTURA AKTIVNOG  </a:t>
            </a:r>
          </a:p>
          <a:p>
            <a:pPr marL="0" lvl="0" indent="0">
              <a:lnSpc>
                <a:spcPct val="107000"/>
              </a:lnSpc>
              <a:buClr>
                <a:srgbClr val="FF0000"/>
              </a:buClr>
              <a:buNone/>
            </a:pPr>
            <a:r>
              <a:rPr lang="hr-H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hr-H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1. i 2. deklinacije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529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14A6EF-AFD5-4F4F-BECD-2C02DF0C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" y="1106905"/>
            <a:ext cx="9462713" cy="5141495"/>
          </a:xfrm>
        </p:spPr>
        <p:txBody>
          <a:bodyPr>
            <a:normAutofit fontScale="92500" lnSpcReduction="20000"/>
          </a:bodyPr>
          <a:lstStyle/>
          <a:p>
            <a:r>
              <a:rPr lang="hr-H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Morior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, 3. </a:t>
            </a:r>
            <a:r>
              <a:rPr lang="hr-H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mortuus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 – umrijeti </a:t>
            </a:r>
          </a:p>
          <a:p>
            <a:pPr marL="0" indent="0">
              <a:buNone/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 prezenta aktivnog</a:t>
            </a: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hr-HR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MORIENS</a:t>
            </a:r>
            <a:r>
              <a:rPr lang="hr-H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- čovjek koji umire</a:t>
            </a:r>
          </a:p>
          <a:p>
            <a:pPr marL="0" indent="0">
              <a:buNone/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 perfekta pasivnog</a:t>
            </a: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hr-HR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MORTUUS</a:t>
            </a:r>
            <a:r>
              <a:rPr lang="hr-H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– mrtav čovjek</a:t>
            </a:r>
          </a:p>
          <a:p>
            <a:pPr marL="0" indent="0">
              <a:buNone/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 futura aktivnog</a:t>
            </a: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hr-HR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MORITURUS</a:t>
            </a:r>
            <a:r>
              <a:rPr lang="hr-H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–čovjek koji će umrijeti </a:t>
            </a:r>
          </a:p>
          <a:p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44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67AA30-861B-40A7-9595-DFC43AD2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 PREZENTA AKTIVNOG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3BA5D8-ED04-42F4-AA7F-4138E30C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70" y="1260910"/>
            <a:ext cx="9542083" cy="498749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3. deklinacije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vori se od prezentske osnove i nastavaka: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hr-HR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-NS                                 </a:t>
            </a: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hr-HR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hr-HR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-NTIS                              </a:t>
            </a: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G.</a:t>
            </a:r>
            <a:r>
              <a:rPr lang="hr-HR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-ENTIS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 2. konj.                          3. i 4. konj.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82F40-45DD-4585-AF6E-EE8373FF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248" y="3552107"/>
            <a:ext cx="2840982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917A1F-62CF-46F9-B155-6D6A7DD42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3" y="1280161"/>
            <a:ext cx="5245768" cy="49761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Purgo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1. – čistiti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PURGANS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onaj koji čisti, čisteći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PURGANTIS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Floreo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2. – cvjetati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FLORENS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onaj koji cvijeta, cvjetajući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FLORENTIS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0E36110-F624-49DB-AC4C-6F9F8A1AD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901" y="1280160"/>
            <a:ext cx="6371924" cy="49761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Corrigo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3. – ispraviti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CORRIGENS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onaj koji ispravlja, ispravljajući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CORRIGENTIS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Recipio</a:t>
            </a:r>
            <a:r>
              <a:rPr lang="hr-H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3. –uzeti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RECIPIENS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onaj koji uzima, uzimajući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hr-HR" sz="20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RECIPI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Audio, 4. – slušati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AUDIENS</a:t>
            </a:r>
            <a:r>
              <a:rPr lang="hr-H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onaj koji sluša, slušajući</a:t>
            </a:r>
          </a:p>
          <a:p>
            <a:pPr marL="0" indent="0">
              <a:buNone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hr-HR" sz="2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AUDIENTIS</a:t>
            </a:r>
            <a:endParaRPr lang="hr-HR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E5AE8D-AE6B-4966-BAED-9A2E3D00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Discipulus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magistrum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facilius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discit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Učenik koji sluša (slušajući) nastavnika lakše ući. </a:t>
            </a:r>
          </a:p>
          <a:p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Discipuli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audientes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magistros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melius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sciunt</a:t>
            </a:r>
            <a:r>
              <a:rPr lang="hr-H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Učenici koji slušaju (slušajući) nastavnike bolje znaju. 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57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96D343-E4B1-4686-B619-0C440DD7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 PERFEKTA PASIVNOG </a:t>
            </a:r>
            <a:endParaRPr lang="hr-HR" sz="6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55F49-1C8D-4733-B41B-2A9DAD43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761424"/>
            <a:ext cx="9404723" cy="4486976"/>
          </a:xfrm>
        </p:spPr>
        <p:txBody>
          <a:bodyPr/>
          <a:lstStyle/>
          <a:p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glagolski pridjev 1. i 2. deklinacije (-US, -A, -UM)</a:t>
            </a:r>
          </a:p>
          <a:p>
            <a:r>
              <a:rPr lang="hr-H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glagolski oblik koji se navodi u srednjem rodu.</a:t>
            </a:r>
          </a:p>
          <a:p>
            <a:r>
              <a:rPr lang="hr-H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vidimo ga u rječničkom obliku glagola.</a:t>
            </a:r>
          </a:p>
          <a:p>
            <a:endParaRPr lang="hr-H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VIDEO, 2. VIDI,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VISUM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vidjeti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lang="hr-H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SCRIBO, 3. SCRIPSI, 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SCRIPTUM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pisati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RECIPIO, 3. -CEPI,</a:t>
            </a:r>
            <a:r>
              <a:rPr lang="hr-HR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-CEPTUM</a:t>
            </a:r>
            <a:r>
              <a:rPr lang="hr-H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uzeti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8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CE0A48D-4FEB-4CB3-816B-45A0D9E65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046" y="561890"/>
            <a:ext cx="7738712" cy="54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7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823</Words>
  <Application>Microsoft Office PowerPoint</Application>
  <PresentationFormat>Široki zaslon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PARTICIPI – glagolski pridjevi</vt:lpstr>
      <vt:lpstr>Što je to particip?</vt:lpstr>
      <vt:lpstr>3 participa u latinskom jeziku</vt:lpstr>
      <vt:lpstr>PowerPoint prezentacija</vt:lpstr>
      <vt:lpstr>PARTICIP PREZENTA AKTIVNOG</vt:lpstr>
      <vt:lpstr>PowerPoint prezentacija</vt:lpstr>
      <vt:lpstr>PowerPoint prezentacija</vt:lpstr>
      <vt:lpstr>PARTICIP PERFEKTA PASIVNOG </vt:lpstr>
      <vt:lpstr>PowerPoint prezentacija</vt:lpstr>
      <vt:lpstr>Kako izvesti particip perfekta pasivnog pravilnim glagolima???? </vt:lpstr>
      <vt:lpstr>Kako prevodimo particip perfekta pasivnog?</vt:lpstr>
      <vt:lpstr>PowerPoint prezentacija</vt:lpstr>
      <vt:lpstr>PowerPoint prezentacija</vt:lpstr>
      <vt:lpstr>PARTICIP FUTURA AKTIVNOG </vt:lpstr>
      <vt:lpstr>Zdravo, Cezare, oni koji će umrijeti te pozdravljaju! </vt:lpstr>
      <vt:lpstr>PowerPoint prezentacija</vt:lpstr>
      <vt:lpstr>PowerPoint prezentacija</vt:lpstr>
      <vt:lpstr>Labor domesticus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PARTICIPI – glagolski pridjevi</dc:title>
  <dc:creator>Profesor</dc:creator>
  <cp:lastModifiedBy>Profesor</cp:lastModifiedBy>
  <cp:revision>21</cp:revision>
  <dcterms:created xsi:type="dcterms:W3CDTF">2026-05-31T08:13:06Z</dcterms:created>
  <dcterms:modified xsi:type="dcterms:W3CDTF">2026-05-31T09:45:59Z</dcterms:modified>
</cp:coreProperties>
</file>