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9" r:id="rId9"/>
    <p:sldId id="265" r:id="rId10"/>
    <p:sldId id="264" r:id="rId11"/>
    <p:sldId id="266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" userId="b3833df9-0896-4939-b3b3-489ea0c09a48" providerId="ADAL" clId="{FD8B31A7-580B-4C77-8817-3A024E3307C4}"/>
    <pc:docChg chg="custSel addSld modSld sldOrd">
      <pc:chgData name="LIDIJA" userId="b3833df9-0896-4939-b3b3-489ea0c09a48" providerId="ADAL" clId="{FD8B31A7-580B-4C77-8817-3A024E3307C4}" dt="2021-09-22T03:54:52.111" v="81" actId="1076"/>
      <pc:docMkLst>
        <pc:docMk/>
      </pc:docMkLst>
      <pc:sldChg chg="modSp mod">
        <pc:chgData name="LIDIJA" userId="b3833df9-0896-4939-b3b3-489ea0c09a48" providerId="ADAL" clId="{FD8B31A7-580B-4C77-8817-3A024E3307C4}" dt="2021-09-21T07:28:28.963" v="0" actId="20577"/>
        <pc:sldMkLst>
          <pc:docMk/>
          <pc:sldMk cId="0" sldId="258"/>
        </pc:sldMkLst>
      </pc:sldChg>
      <pc:sldChg chg="addSp delSp modSp new mod ord setBg setClrOvrMap">
        <pc:chgData name="LIDIJA" userId="b3833df9-0896-4939-b3b3-489ea0c09a48" providerId="ADAL" clId="{FD8B31A7-580B-4C77-8817-3A024E3307C4}" dt="2021-09-22T03:54:08.120" v="76" actId="26606"/>
        <pc:sldMkLst>
          <pc:docMk/>
          <pc:sldMk cId="3876098752" sldId="263"/>
        </pc:sldMkLst>
      </pc:sldChg>
      <pc:sldChg chg="addSp modSp add mod setBg">
        <pc:chgData name="LIDIJA" userId="b3833df9-0896-4939-b3b3-489ea0c09a48" providerId="ADAL" clId="{FD8B31A7-580B-4C77-8817-3A024E3307C4}" dt="2021-09-22T03:54:14.494" v="77" actId="26606"/>
        <pc:sldMkLst>
          <pc:docMk/>
          <pc:sldMk cId="0" sldId="264"/>
        </pc:sldMkLst>
      </pc:sldChg>
      <pc:sldChg chg="addSp modSp add mod setBg">
        <pc:chgData name="LIDIJA" userId="b3833df9-0896-4939-b3b3-489ea0c09a48" providerId="ADAL" clId="{FD8B31A7-580B-4C77-8817-3A024E3307C4}" dt="2021-09-22T03:54:28.585" v="78" actId="26606"/>
        <pc:sldMkLst>
          <pc:docMk/>
          <pc:sldMk cId="0" sldId="265"/>
        </pc:sldMkLst>
      </pc:sldChg>
      <pc:sldChg chg="delSp modSp add mod modClrScheme chgLayout">
        <pc:chgData name="LIDIJA" userId="b3833df9-0896-4939-b3b3-489ea0c09a48" providerId="ADAL" clId="{FD8B31A7-580B-4C77-8817-3A024E3307C4}" dt="2021-09-22T03:54:52.111" v="81" actId="1076"/>
        <pc:sldMkLst>
          <pc:docMk/>
          <pc:sldMk cId="0" sldId="266"/>
        </pc:sldMkLst>
      </pc:sldChg>
      <pc:sldChg chg="add">
        <pc:chgData name="LIDIJA" userId="b3833df9-0896-4939-b3b3-489ea0c09a48" providerId="ADAL" clId="{FD8B31A7-580B-4C77-8817-3A024E3307C4}" dt="2021-09-22T03:53:37.822" v="73"/>
        <pc:sldMkLst>
          <pc:docMk/>
          <pc:sldMk cId="0" sldId="267"/>
        </pc:sldMkLst>
      </pc:sldChg>
      <pc:sldChg chg="add">
        <pc:chgData name="LIDIJA" userId="b3833df9-0896-4939-b3b3-489ea0c09a48" providerId="ADAL" clId="{FD8B31A7-580B-4C77-8817-3A024E3307C4}" dt="2021-09-22T03:53:37.822" v="73"/>
        <pc:sldMkLst>
          <pc:docMk/>
          <pc:sldMk cId="0" sldId="268"/>
        </pc:sldMkLst>
      </pc:sldChg>
    </pc:docChg>
  </pc:docChgLst>
  <pc:docChgLst>
    <pc:chgData name="Lidija Mačukat" userId="d5502c19bd54feea" providerId="LiveId" clId="{0C87422F-4D10-4142-94D6-49E48D76304B}"/>
    <pc:docChg chg="custSel delSld modSld">
      <pc:chgData name="Lidija Mačukat" userId="d5502c19bd54feea" providerId="LiveId" clId="{0C87422F-4D10-4142-94D6-49E48D76304B}" dt="2025-09-24T11:33:28.945" v="28" actId="20577"/>
      <pc:docMkLst>
        <pc:docMk/>
      </pc:docMkLst>
      <pc:sldChg chg="modSp mod">
        <pc:chgData name="Lidija Mačukat" userId="d5502c19bd54feea" providerId="LiveId" clId="{0C87422F-4D10-4142-94D6-49E48D76304B}" dt="2025-09-24T11:33:28.945" v="28" actId="20577"/>
        <pc:sldMkLst>
          <pc:docMk/>
          <pc:sldMk cId="0" sldId="256"/>
        </pc:sldMkLst>
        <pc:spChg chg="mod">
          <ac:chgData name="Lidija Mačukat" userId="d5502c19bd54feea" providerId="LiveId" clId="{0C87422F-4D10-4142-94D6-49E48D76304B}" dt="2025-09-24T11:33:28.945" v="2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del mod">
        <pc:chgData name="Lidija Mačukat" userId="d5502c19bd54feea" providerId="LiveId" clId="{0C87422F-4D10-4142-94D6-49E48D76304B}" dt="2025-09-24T11:32:07.248" v="8" actId="2696"/>
        <pc:sldMkLst>
          <pc:docMk/>
          <pc:sldMk cId="3876098752" sldId="263"/>
        </pc:sldMkLst>
        <pc:spChg chg="mod">
          <ac:chgData name="Lidija Mačukat" userId="d5502c19bd54feea" providerId="LiveId" clId="{0C87422F-4D10-4142-94D6-49E48D76304B}" dt="2025-09-24T11:32:02.673" v="7" actId="20577"/>
          <ac:spMkLst>
            <pc:docMk/>
            <pc:sldMk cId="3876098752" sldId="263"/>
            <ac:spMk id="2" creationId="{70922825-9FAC-4DBF-9927-DD5D44039BDB}"/>
          </ac:spMkLst>
        </pc:spChg>
      </pc:sldChg>
    </pc:docChg>
  </pc:docChgLst>
  <pc:docChgLst>
    <pc:chgData name="LIDIJA" userId="b3833df9-0896-4939-b3b3-489ea0c09a48" providerId="ADAL" clId="{4F04C3F2-167E-4951-86E5-728A122E431E}"/>
    <pc:docChg chg="undo custSel addSld delSld modSld sldOrd">
      <pc:chgData name="LIDIJA" userId="b3833df9-0896-4939-b3b3-489ea0c09a48" providerId="ADAL" clId="{4F04C3F2-167E-4951-86E5-728A122E431E}" dt="2023-10-20T05:58:14.173" v="281" actId="20577"/>
      <pc:docMkLst>
        <pc:docMk/>
      </pc:docMkLst>
      <pc:sldChg chg="addSp delSp modSp mod setBg">
        <pc:chgData name="LIDIJA" userId="b3833df9-0896-4939-b3b3-489ea0c09a48" providerId="ADAL" clId="{4F04C3F2-167E-4951-86E5-728A122E431E}" dt="2023-09-15T11:45:01.996" v="17" actId="26606"/>
        <pc:sldMkLst>
          <pc:docMk/>
          <pc:sldMk cId="0" sldId="256"/>
        </pc:sldMkLst>
      </pc:sldChg>
      <pc:sldChg chg="addSp delSp mod">
        <pc:chgData name="LIDIJA" userId="b3833df9-0896-4939-b3b3-489ea0c09a48" providerId="ADAL" clId="{4F04C3F2-167E-4951-86E5-728A122E431E}" dt="2023-09-15T11:42:42.306" v="11" actId="26606"/>
        <pc:sldMkLst>
          <pc:docMk/>
          <pc:sldMk cId="0" sldId="257"/>
        </pc:sldMkLst>
      </pc:sldChg>
      <pc:sldChg chg="addSp delSp mod">
        <pc:chgData name="LIDIJA" userId="b3833df9-0896-4939-b3b3-489ea0c09a48" providerId="ADAL" clId="{4F04C3F2-167E-4951-86E5-728A122E431E}" dt="2023-09-15T11:42:33.785" v="10" actId="26606"/>
        <pc:sldMkLst>
          <pc:docMk/>
          <pc:sldMk cId="0" sldId="258"/>
        </pc:sldMkLst>
      </pc:sldChg>
      <pc:sldChg chg="addSp delSp modSp mod">
        <pc:chgData name="LIDIJA" userId="b3833df9-0896-4939-b3b3-489ea0c09a48" providerId="ADAL" clId="{4F04C3F2-167E-4951-86E5-728A122E431E}" dt="2023-09-15T11:45:58.551" v="28" actId="27636"/>
        <pc:sldMkLst>
          <pc:docMk/>
          <pc:sldMk cId="0" sldId="259"/>
        </pc:sldMkLst>
      </pc:sldChg>
      <pc:sldChg chg="addSp delSp modSp mod">
        <pc:chgData name="LIDIJA" userId="b3833df9-0896-4939-b3b3-489ea0c09a48" providerId="ADAL" clId="{4F04C3F2-167E-4951-86E5-728A122E431E}" dt="2023-09-15T11:47:54.120" v="31" actId="14100"/>
        <pc:sldMkLst>
          <pc:docMk/>
          <pc:sldMk cId="0" sldId="260"/>
        </pc:sldMkLst>
      </pc:sldChg>
      <pc:sldChg chg="addSp delSp modSp mod">
        <pc:chgData name="LIDIJA" userId="b3833df9-0896-4939-b3b3-489ea0c09a48" providerId="ADAL" clId="{4F04C3F2-167E-4951-86E5-728A122E431E}" dt="2023-10-20T05:58:14.173" v="281" actId="20577"/>
        <pc:sldMkLst>
          <pc:docMk/>
          <pc:sldMk cId="0" sldId="261"/>
        </pc:sldMkLst>
      </pc:sldChg>
      <pc:sldChg chg="addSp delSp modSp mod modClrScheme delDesignElem chgLayout">
        <pc:chgData name="LIDIJA" userId="b3833df9-0896-4939-b3b3-489ea0c09a48" providerId="ADAL" clId="{4F04C3F2-167E-4951-86E5-728A122E431E}" dt="2023-09-15T11:41:09.124" v="5" actId="26606"/>
        <pc:sldMkLst>
          <pc:docMk/>
          <pc:sldMk cId="0" sldId="264"/>
        </pc:sldMkLst>
      </pc:sldChg>
      <pc:sldChg chg="addSp delSp modSp mod ord modClrScheme delDesignElem chgLayout">
        <pc:chgData name="LIDIJA" userId="b3833df9-0896-4939-b3b3-489ea0c09a48" providerId="ADAL" clId="{4F04C3F2-167E-4951-86E5-728A122E431E}" dt="2023-09-26T07:05:56.840" v="56"/>
        <pc:sldMkLst>
          <pc:docMk/>
          <pc:sldMk cId="0" sldId="265"/>
        </pc:sldMkLst>
      </pc:sldChg>
      <pc:sldChg chg="addSp delSp modSp del mod setBg">
        <pc:chgData name="LIDIJA" userId="b3833df9-0896-4939-b3b3-489ea0c09a48" providerId="ADAL" clId="{4F04C3F2-167E-4951-86E5-728A122E431E}" dt="2023-09-26T07:11:47.912" v="124" actId="2696"/>
        <pc:sldMkLst>
          <pc:docMk/>
          <pc:sldMk cId="0" sldId="267"/>
        </pc:sldMkLst>
      </pc:sldChg>
      <pc:sldChg chg="addSp delSp modSp mod setBg modClrScheme chgLayout">
        <pc:chgData name="LIDIJA" userId="b3833df9-0896-4939-b3b3-489ea0c09a48" providerId="ADAL" clId="{4F04C3F2-167E-4951-86E5-728A122E431E}" dt="2023-09-15T11:41:38.819" v="9" actId="26606"/>
        <pc:sldMkLst>
          <pc:docMk/>
          <pc:sldMk cId="0" sldId="268"/>
        </pc:sldMkLst>
      </pc:sldChg>
      <pc:sldChg chg="addSp modSp new mod setBg">
        <pc:chgData name="LIDIJA" userId="b3833df9-0896-4939-b3b3-489ea0c09a48" providerId="ADAL" clId="{4F04C3F2-167E-4951-86E5-728A122E431E}" dt="2023-09-20T18:54:25.941" v="54" actId="732"/>
        <pc:sldMkLst>
          <pc:docMk/>
          <pc:sldMk cId="3606780588" sldId="269"/>
        </pc:sldMkLst>
      </pc:sldChg>
      <pc:sldChg chg="addSp delSp modSp new mod chgLayout">
        <pc:chgData name="LIDIJA" userId="b3833df9-0896-4939-b3b3-489ea0c09a48" providerId="ADAL" clId="{4F04C3F2-167E-4951-86E5-728A122E431E}" dt="2023-09-26T07:17:41.673" v="249" actId="403"/>
        <pc:sldMkLst>
          <pc:docMk/>
          <pc:sldMk cId="1956398555" sldId="270"/>
        </pc:sldMkLst>
      </pc:sldChg>
      <pc:sldChg chg="addSp new del">
        <pc:chgData name="LIDIJA" userId="b3833df9-0896-4939-b3b3-489ea0c09a48" providerId="ADAL" clId="{4F04C3F2-167E-4951-86E5-728A122E431E}" dt="2023-09-26T07:11:39.336" v="123" actId="2696"/>
        <pc:sldMkLst>
          <pc:docMk/>
          <pc:sldMk cId="4200997462" sldId="270"/>
        </pc:sldMkLst>
      </pc:sldChg>
      <pc:sldChg chg="addSp delSp modSp new del mod setBg modClrScheme chgLayout">
        <pc:chgData name="LIDIJA" userId="b3833df9-0896-4939-b3b3-489ea0c09a48" providerId="ADAL" clId="{4F04C3F2-167E-4951-86E5-728A122E431E}" dt="2023-09-26T07:11:39.336" v="123" actId="2696"/>
        <pc:sldMkLst>
          <pc:docMk/>
          <pc:sldMk cId="294875547" sldId="271"/>
        </pc:sldMkLst>
      </pc:sldChg>
      <pc:sldChg chg="delSp modSp new mod">
        <pc:chgData name="LIDIJA" userId="b3833df9-0896-4939-b3b3-489ea0c09a48" providerId="ADAL" clId="{4F04C3F2-167E-4951-86E5-728A122E431E}" dt="2023-09-26T07:16:14.130" v="211" actId="14100"/>
        <pc:sldMkLst>
          <pc:docMk/>
          <pc:sldMk cId="3554579100" sldId="271"/>
        </pc:sldMkLst>
      </pc:sldChg>
      <pc:sldChg chg="delSp modSp new mod">
        <pc:chgData name="LIDIJA" userId="b3833df9-0896-4939-b3b3-489ea0c09a48" providerId="ADAL" clId="{4F04C3F2-167E-4951-86E5-728A122E431E}" dt="2023-09-26T07:19:39.007" v="255" actId="27636"/>
        <pc:sldMkLst>
          <pc:docMk/>
          <pc:sldMk cId="2661469082" sldId="272"/>
        </pc:sldMkLst>
      </pc:sldChg>
      <pc:sldChg chg="addSp delSp modSp new mod">
        <pc:chgData name="LIDIJA" userId="b3833df9-0896-4939-b3b3-489ea0c09a48" providerId="ADAL" clId="{4F04C3F2-167E-4951-86E5-728A122E431E}" dt="2023-09-26T07:27:26.005" v="278" actId="1076"/>
        <pc:sldMkLst>
          <pc:docMk/>
          <pc:sldMk cId="3175274378" sldId="273"/>
        </pc:sldMkLst>
      </pc:sldChg>
    </pc:docChg>
  </pc:docChgLst>
  <pc:docChgLst>
    <pc:chgData name="Lidija Mačukat" userId="d5502c19bd54feea" providerId="LiveId" clId="{6775BAEC-A4C5-41D6-80D2-2733E2D0B917}"/>
    <pc:docChg chg="undo custSel modSld">
      <pc:chgData name="Lidija Mačukat" userId="d5502c19bd54feea" providerId="LiveId" clId="{6775BAEC-A4C5-41D6-80D2-2733E2D0B917}" dt="2026-07-07T07:00:31.580" v="5" actId="1076"/>
      <pc:docMkLst>
        <pc:docMk/>
      </pc:docMkLst>
      <pc:sldChg chg="addSp delSp modSp">
        <pc:chgData name="Lidija Mačukat" userId="d5502c19bd54feea" providerId="LiveId" clId="{6775BAEC-A4C5-41D6-80D2-2733E2D0B917}" dt="2026-07-07T07:00:22.904" v="2"/>
        <pc:sldMkLst>
          <pc:docMk/>
          <pc:sldMk cId="0" sldId="264"/>
        </pc:sldMkLst>
        <pc:picChg chg="add del mod">
          <ac:chgData name="Lidija Mačukat" userId="d5502c19bd54feea" providerId="LiveId" clId="{6775BAEC-A4C5-41D6-80D2-2733E2D0B917}" dt="2026-07-07T07:00:22.904" v="2"/>
          <ac:picMkLst>
            <pc:docMk/>
            <pc:sldMk cId="0" sldId="264"/>
            <ac:picMk id="7" creationId="{32AA5396-BCAF-4757-86CA-225051A9328D}"/>
          </ac:picMkLst>
        </pc:picChg>
      </pc:sldChg>
      <pc:sldChg chg="addSp delSp modSp mod">
        <pc:chgData name="Lidija Mačukat" userId="d5502c19bd54feea" providerId="LiveId" clId="{6775BAEC-A4C5-41D6-80D2-2733E2D0B917}" dt="2026-07-07T07:00:31.580" v="5" actId="1076"/>
        <pc:sldMkLst>
          <pc:docMk/>
          <pc:sldMk cId="0" sldId="266"/>
        </pc:sldMkLst>
        <pc:picChg chg="add del mod">
          <ac:chgData name="Lidija Mačukat" userId="d5502c19bd54feea" providerId="LiveId" clId="{6775BAEC-A4C5-41D6-80D2-2733E2D0B917}" dt="2026-07-07T07:00:31.580" v="5" actId="1076"/>
          <ac:picMkLst>
            <pc:docMk/>
            <pc:sldMk cId="0" sldId="266"/>
            <ac:picMk id="103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4A34-CFD3-4AFE-B229-194D38EE2D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13655E-FC86-4BA2-936A-2F8AF0230CBE}">
      <dgm:prSet/>
      <dgm:spPr/>
      <dgm:t>
        <a:bodyPr/>
        <a:lstStyle/>
        <a:p>
          <a:r>
            <a:rPr lang="hr-HR" b="1"/>
            <a:t>Amputacija</a:t>
          </a:r>
          <a:r>
            <a:rPr lang="hr-HR"/>
            <a:t> je kirurški zahvat kojim se odstranjuje dio uda u koštanom području, a </a:t>
          </a:r>
          <a:r>
            <a:rPr lang="hr-HR" b="1"/>
            <a:t>egzartikulacijom </a:t>
          </a:r>
          <a:r>
            <a:rPr lang="hr-HR"/>
            <a:t>se odstranjuje dio ili cijeli ud u području zgloba.</a:t>
          </a:r>
          <a:endParaRPr lang="en-US"/>
        </a:p>
      </dgm:t>
    </dgm:pt>
    <dgm:pt modelId="{A6EC3C5A-4182-473C-BA5F-0119D980C6FB}" type="parTrans" cxnId="{0CB97487-9D64-4516-BEA2-7505BA120B9F}">
      <dgm:prSet/>
      <dgm:spPr/>
      <dgm:t>
        <a:bodyPr/>
        <a:lstStyle/>
        <a:p>
          <a:endParaRPr lang="en-US"/>
        </a:p>
      </dgm:t>
    </dgm:pt>
    <dgm:pt modelId="{5D189E5D-AFFC-4121-BFB1-EB3218ACDE9F}" type="sibTrans" cxnId="{0CB97487-9D64-4516-BEA2-7505BA120B9F}">
      <dgm:prSet/>
      <dgm:spPr/>
      <dgm:t>
        <a:bodyPr/>
        <a:lstStyle/>
        <a:p>
          <a:endParaRPr lang="en-US"/>
        </a:p>
      </dgm:t>
    </dgm:pt>
    <dgm:pt modelId="{CDDC2E7D-DDE6-4B4C-A8C8-946B3C497334}">
      <dgm:prSet/>
      <dgm:spPr/>
      <dgm:t>
        <a:bodyPr/>
        <a:lstStyle/>
        <a:p>
          <a:r>
            <a:rPr lang="hr-HR"/>
            <a:t>Pri  izboru razine amputacije danas vrijedi pravilo da se amputacija mora učiniti što perifernije (ovisno o nalazu, prirodi bolesti,…).</a:t>
          </a:r>
          <a:endParaRPr lang="en-US"/>
        </a:p>
      </dgm:t>
    </dgm:pt>
    <dgm:pt modelId="{DA1A9411-6BC2-4241-B389-65DDC7F65A34}" type="parTrans" cxnId="{41664513-D3B5-48B2-A9A1-FAB3A1334A06}">
      <dgm:prSet/>
      <dgm:spPr/>
      <dgm:t>
        <a:bodyPr/>
        <a:lstStyle/>
        <a:p>
          <a:endParaRPr lang="en-US"/>
        </a:p>
      </dgm:t>
    </dgm:pt>
    <dgm:pt modelId="{906CEFFA-DECC-40BF-BF2E-46AF6CE11B7A}" type="sibTrans" cxnId="{41664513-D3B5-48B2-A9A1-FAB3A1334A06}">
      <dgm:prSet/>
      <dgm:spPr/>
      <dgm:t>
        <a:bodyPr/>
        <a:lstStyle/>
        <a:p>
          <a:endParaRPr lang="en-US"/>
        </a:p>
      </dgm:t>
    </dgm:pt>
    <dgm:pt modelId="{EA5B346E-8134-4D50-A3DA-F7659DC34F37}" type="pres">
      <dgm:prSet presAssocID="{BF9B4A34-CFD3-4AFE-B229-194D38EE2D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D13B26-7365-423E-97C2-7C9CB1D12B41}" type="pres">
      <dgm:prSet presAssocID="{2413655E-FC86-4BA2-936A-2F8AF0230CBE}" presName="hierRoot1" presStyleCnt="0"/>
      <dgm:spPr/>
    </dgm:pt>
    <dgm:pt modelId="{17E603B8-D661-4E47-9A4E-0BC437A8FAE4}" type="pres">
      <dgm:prSet presAssocID="{2413655E-FC86-4BA2-936A-2F8AF0230CBE}" presName="composite" presStyleCnt="0"/>
      <dgm:spPr/>
    </dgm:pt>
    <dgm:pt modelId="{3FFCF185-CC02-4813-9739-A1AA4B2C92E2}" type="pres">
      <dgm:prSet presAssocID="{2413655E-FC86-4BA2-936A-2F8AF0230CBE}" presName="background" presStyleLbl="node0" presStyleIdx="0" presStyleCnt="2"/>
      <dgm:spPr/>
    </dgm:pt>
    <dgm:pt modelId="{D8990A48-3CDF-4D4B-9E7C-7B800F3948CB}" type="pres">
      <dgm:prSet presAssocID="{2413655E-FC86-4BA2-936A-2F8AF0230CBE}" presName="text" presStyleLbl="fgAcc0" presStyleIdx="0" presStyleCnt="2">
        <dgm:presLayoutVars>
          <dgm:chPref val="3"/>
        </dgm:presLayoutVars>
      </dgm:prSet>
      <dgm:spPr/>
    </dgm:pt>
    <dgm:pt modelId="{3BD22679-816F-4479-856C-69A0E3DF5CFE}" type="pres">
      <dgm:prSet presAssocID="{2413655E-FC86-4BA2-936A-2F8AF0230CBE}" presName="hierChild2" presStyleCnt="0"/>
      <dgm:spPr/>
    </dgm:pt>
    <dgm:pt modelId="{EFBFD503-A266-416E-AEED-79209FCB19C8}" type="pres">
      <dgm:prSet presAssocID="{CDDC2E7D-DDE6-4B4C-A8C8-946B3C497334}" presName="hierRoot1" presStyleCnt="0"/>
      <dgm:spPr/>
    </dgm:pt>
    <dgm:pt modelId="{11388943-6506-4EA4-B968-138669CE2851}" type="pres">
      <dgm:prSet presAssocID="{CDDC2E7D-DDE6-4B4C-A8C8-946B3C497334}" presName="composite" presStyleCnt="0"/>
      <dgm:spPr/>
    </dgm:pt>
    <dgm:pt modelId="{151EB745-91BA-4B2C-B22D-74FABEDA1381}" type="pres">
      <dgm:prSet presAssocID="{CDDC2E7D-DDE6-4B4C-A8C8-946B3C497334}" presName="background" presStyleLbl="node0" presStyleIdx="1" presStyleCnt="2"/>
      <dgm:spPr/>
    </dgm:pt>
    <dgm:pt modelId="{E4A45CE0-F9FA-4870-98CF-E11229C41B66}" type="pres">
      <dgm:prSet presAssocID="{CDDC2E7D-DDE6-4B4C-A8C8-946B3C497334}" presName="text" presStyleLbl="fgAcc0" presStyleIdx="1" presStyleCnt="2">
        <dgm:presLayoutVars>
          <dgm:chPref val="3"/>
        </dgm:presLayoutVars>
      </dgm:prSet>
      <dgm:spPr/>
    </dgm:pt>
    <dgm:pt modelId="{493CCB9F-2452-4C65-9DFA-4D13FE8494D9}" type="pres">
      <dgm:prSet presAssocID="{CDDC2E7D-DDE6-4B4C-A8C8-946B3C497334}" presName="hierChild2" presStyleCnt="0"/>
      <dgm:spPr/>
    </dgm:pt>
  </dgm:ptLst>
  <dgm:cxnLst>
    <dgm:cxn modelId="{41664513-D3B5-48B2-A9A1-FAB3A1334A06}" srcId="{BF9B4A34-CFD3-4AFE-B229-194D38EE2D1E}" destId="{CDDC2E7D-DDE6-4B4C-A8C8-946B3C497334}" srcOrd="1" destOrd="0" parTransId="{DA1A9411-6BC2-4241-B389-65DDC7F65A34}" sibTransId="{906CEFFA-DECC-40BF-BF2E-46AF6CE11B7A}"/>
    <dgm:cxn modelId="{6AF7CE48-C769-4014-9579-8171FF7B4099}" type="presOf" srcId="{BF9B4A34-CFD3-4AFE-B229-194D38EE2D1E}" destId="{EA5B346E-8134-4D50-A3DA-F7659DC34F37}" srcOrd="0" destOrd="0" presId="urn:microsoft.com/office/officeart/2005/8/layout/hierarchy1"/>
    <dgm:cxn modelId="{705D237B-6C13-45FB-806E-7931B4F30F98}" type="presOf" srcId="{2413655E-FC86-4BA2-936A-2F8AF0230CBE}" destId="{D8990A48-3CDF-4D4B-9E7C-7B800F3948CB}" srcOrd="0" destOrd="0" presId="urn:microsoft.com/office/officeart/2005/8/layout/hierarchy1"/>
    <dgm:cxn modelId="{0CB97487-9D64-4516-BEA2-7505BA120B9F}" srcId="{BF9B4A34-CFD3-4AFE-B229-194D38EE2D1E}" destId="{2413655E-FC86-4BA2-936A-2F8AF0230CBE}" srcOrd="0" destOrd="0" parTransId="{A6EC3C5A-4182-473C-BA5F-0119D980C6FB}" sibTransId="{5D189E5D-AFFC-4121-BFB1-EB3218ACDE9F}"/>
    <dgm:cxn modelId="{B34851BC-F8A2-4F97-A27F-440D944FE960}" type="presOf" srcId="{CDDC2E7D-DDE6-4B4C-A8C8-946B3C497334}" destId="{E4A45CE0-F9FA-4870-98CF-E11229C41B66}" srcOrd="0" destOrd="0" presId="urn:microsoft.com/office/officeart/2005/8/layout/hierarchy1"/>
    <dgm:cxn modelId="{4898DD6F-2015-45BE-9E92-C13A887A144A}" type="presParOf" srcId="{EA5B346E-8134-4D50-A3DA-F7659DC34F37}" destId="{05D13B26-7365-423E-97C2-7C9CB1D12B41}" srcOrd="0" destOrd="0" presId="urn:microsoft.com/office/officeart/2005/8/layout/hierarchy1"/>
    <dgm:cxn modelId="{01E88E91-D50E-41A2-9F42-14D0B8862D05}" type="presParOf" srcId="{05D13B26-7365-423E-97C2-7C9CB1D12B41}" destId="{17E603B8-D661-4E47-9A4E-0BC437A8FAE4}" srcOrd="0" destOrd="0" presId="urn:microsoft.com/office/officeart/2005/8/layout/hierarchy1"/>
    <dgm:cxn modelId="{C5487FCA-525A-427E-BF2E-3934D5279143}" type="presParOf" srcId="{17E603B8-D661-4E47-9A4E-0BC437A8FAE4}" destId="{3FFCF185-CC02-4813-9739-A1AA4B2C92E2}" srcOrd="0" destOrd="0" presId="urn:microsoft.com/office/officeart/2005/8/layout/hierarchy1"/>
    <dgm:cxn modelId="{09C86DF8-BA30-4181-A111-2AA935802E12}" type="presParOf" srcId="{17E603B8-D661-4E47-9A4E-0BC437A8FAE4}" destId="{D8990A48-3CDF-4D4B-9E7C-7B800F3948CB}" srcOrd="1" destOrd="0" presId="urn:microsoft.com/office/officeart/2005/8/layout/hierarchy1"/>
    <dgm:cxn modelId="{3603A8F0-1B5D-4A59-8398-4A8F9E7E345C}" type="presParOf" srcId="{05D13B26-7365-423E-97C2-7C9CB1D12B41}" destId="{3BD22679-816F-4479-856C-69A0E3DF5CFE}" srcOrd="1" destOrd="0" presId="urn:microsoft.com/office/officeart/2005/8/layout/hierarchy1"/>
    <dgm:cxn modelId="{D701AA14-6CA5-451E-BC84-B9143843277A}" type="presParOf" srcId="{EA5B346E-8134-4D50-A3DA-F7659DC34F37}" destId="{EFBFD503-A266-416E-AEED-79209FCB19C8}" srcOrd="1" destOrd="0" presId="urn:microsoft.com/office/officeart/2005/8/layout/hierarchy1"/>
    <dgm:cxn modelId="{504BE1C1-AC0B-427D-8383-1E21A1E86402}" type="presParOf" srcId="{EFBFD503-A266-416E-AEED-79209FCB19C8}" destId="{11388943-6506-4EA4-B968-138669CE2851}" srcOrd="0" destOrd="0" presId="urn:microsoft.com/office/officeart/2005/8/layout/hierarchy1"/>
    <dgm:cxn modelId="{03C4E2A7-8EAA-42AE-81FB-9548C7113D55}" type="presParOf" srcId="{11388943-6506-4EA4-B968-138669CE2851}" destId="{151EB745-91BA-4B2C-B22D-74FABEDA1381}" srcOrd="0" destOrd="0" presId="urn:microsoft.com/office/officeart/2005/8/layout/hierarchy1"/>
    <dgm:cxn modelId="{C3D02C5A-1346-48F2-9194-2E911B8D573A}" type="presParOf" srcId="{11388943-6506-4EA4-B968-138669CE2851}" destId="{E4A45CE0-F9FA-4870-98CF-E11229C41B66}" srcOrd="1" destOrd="0" presId="urn:microsoft.com/office/officeart/2005/8/layout/hierarchy1"/>
    <dgm:cxn modelId="{4CCEEB58-3773-4C64-AACB-2B2CE83298EC}" type="presParOf" srcId="{EFBFD503-A266-416E-AEED-79209FCB19C8}" destId="{493CCB9F-2452-4C65-9DFA-4D13FE8494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7E6C0-F468-4799-8FF3-E58C5C19557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D1580D-42D3-4B38-B530-CDB013ABB88E}">
      <dgm:prSet/>
      <dgm:spPr/>
      <dgm:t>
        <a:bodyPr/>
        <a:lstStyle/>
        <a:p>
          <a:r>
            <a:rPr lang="hr-HR"/>
            <a:t>Teži se postići što duži bataljak pravilnog oblika (cilindričan, odnosno koničan), dobro prekriven mekim tkivom, dobro opteretiv i bezbolan. </a:t>
          </a:r>
          <a:endParaRPr lang="en-US"/>
        </a:p>
      </dgm:t>
    </dgm:pt>
    <dgm:pt modelId="{C34334EC-78C3-4B43-BE9E-82EBE37A3F13}" type="parTrans" cxnId="{7617982B-98B4-495C-8965-0C669718D4FD}">
      <dgm:prSet/>
      <dgm:spPr/>
      <dgm:t>
        <a:bodyPr/>
        <a:lstStyle/>
        <a:p>
          <a:endParaRPr lang="en-US"/>
        </a:p>
      </dgm:t>
    </dgm:pt>
    <dgm:pt modelId="{3EE51DB0-8DCE-4604-9E86-E08807155534}" type="sibTrans" cxnId="{7617982B-98B4-495C-8965-0C669718D4FD}">
      <dgm:prSet/>
      <dgm:spPr/>
      <dgm:t>
        <a:bodyPr/>
        <a:lstStyle/>
        <a:p>
          <a:endParaRPr lang="en-US"/>
        </a:p>
      </dgm:t>
    </dgm:pt>
    <dgm:pt modelId="{55A1B75C-4D7B-4E2B-8324-3A46E6085CAD}">
      <dgm:prSet/>
      <dgm:spPr/>
      <dgm:t>
        <a:bodyPr/>
        <a:lstStyle/>
        <a:p>
          <a:r>
            <a:rPr lang="hr-HR" b="1"/>
            <a:t>IDEALAN BATALJAK IMA OČUVANU SENZIBILNOST, DOBRU MOTORIKU I UREDNU POKRETLJIVOST ZGLOBOVA.</a:t>
          </a:r>
          <a:endParaRPr lang="en-US"/>
        </a:p>
      </dgm:t>
    </dgm:pt>
    <dgm:pt modelId="{B61B62A6-F06E-4D0E-9740-57E4FF4E13F8}" type="parTrans" cxnId="{409F4FE8-4437-4CF4-9D30-2DF262CC7B1D}">
      <dgm:prSet/>
      <dgm:spPr/>
      <dgm:t>
        <a:bodyPr/>
        <a:lstStyle/>
        <a:p>
          <a:endParaRPr lang="en-US"/>
        </a:p>
      </dgm:t>
    </dgm:pt>
    <dgm:pt modelId="{DCB3E841-CF61-4B01-BD11-6313E65A9030}" type="sibTrans" cxnId="{409F4FE8-4437-4CF4-9D30-2DF262CC7B1D}">
      <dgm:prSet/>
      <dgm:spPr/>
      <dgm:t>
        <a:bodyPr/>
        <a:lstStyle/>
        <a:p>
          <a:endParaRPr lang="en-US"/>
        </a:p>
      </dgm:t>
    </dgm:pt>
    <dgm:pt modelId="{5FA5854D-F42A-47A0-8B8C-3ECC4ACE6F6F}" type="pres">
      <dgm:prSet presAssocID="{3797E6C0-F468-4799-8FF3-E58C5C1955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58223A-5196-42A1-9AA4-33F7B24F834B}" type="pres">
      <dgm:prSet presAssocID="{A6D1580D-42D3-4B38-B530-CDB013ABB88E}" presName="hierRoot1" presStyleCnt="0"/>
      <dgm:spPr/>
    </dgm:pt>
    <dgm:pt modelId="{E6DF59F2-977D-44F5-B2FE-A6229B831397}" type="pres">
      <dgm:prSet presAssocID="{A6D1580D-42D3-4B38-B530-CDB013ABB88E}" presName="composite" presStyleCnt="0"/>
      <dgm:spPr/>
    </dgm:pt>
    <dgm:pt modelId="{2EDEC729-8F2B-4CFB-9E97-0874471E39E4}" type="pres">
      <dgm:prSet presAssocID="{A6D1580D-42D3-4B38-B530-CDB013ABB88E}" presName="background" presStyleLbl="node0" presStyleIdx="0" presStyleCnt="2"/>
      <dgm:spPr/>
    </dgm:pt>
    <dgm:pt modelId="{07598E35-11D4-43AA-867B-73AC34311F40}" type="pres">
      <dgm:prSet presAssocID="{A6D1580D-42D3-4B38-B530-CDB013ABB88E}" presName="text" presStyleLbl="fgAcc0" presStyleIdx="0" presStyleCnt="2">
        <dgm:presLayoutVars>
          <dgm:chPref val="3"/>
        </dgm:presLayoutVars>
      </dgm:prSet>
      <dgm:spPr/>
    </dgm:pt>
    <dgm:pt modelId="{BE1E481B-8737-4D8E-AF47-F4C35CD77761}" type="pres">
      <dgm:prSet presAssocID="{A6D1580D-42D3-4B38-B530-CDB013ABB88E}" presName="hierChild2" presStyleCnt="0"/>
      <dgm:spPr/>
    </dgm:pt>
    <dgm:pt modelId="{A6603FDF-D1CE-4BBA-BFB0-6B227F344DF0}" type="pres">
      <dgm:prSet presAssocID="{55A1B75C-4D7B-4E2B-8324-3A46E6085CAD}" presName="hierRoot1" presStyleCnt="0"/>
      <dgm:spPr/>
    </dgm:pt>
    <dgm:pt modelId="{4BC3AFAE-AE34-4F75-8832-1D2F06C9DF90}" type="pres">
      <dgm:prSet presAssocID="{55A1B75C-4D7B-4E2B-8324-3A46E6085CAD}" presName="composite" presStyleCnt="0"/>
      <dgm:spPr/>
    </dgm:pt>
    <dgm:pt modelId="{6F67928C-4863-4FDA-933B-3A7308538391}" type="pres">
      <dgm:prSet presAssocID="{55A1B75C-4D7B-4E2B-8324-3A46E6085CAD}" presName="background" presStyleLbl="node0" presStyleIdx="1" presStyleCnt="2"/>
      <dgm:spPr/>
    </dgm:pt>
    <dgm:pt modelId="{C31F3739-AE1C-4461-9B0E-BBA18A64482C}" type="pres">
      <dgm:prSet presAssocID="{55A1B75C-4D7B-4E2B-8324-3A46E6085CAD}" presName="text" presStyleLbl="fgAcc0" presStyleIdx="1" presStyleCnt="2">
        <dgm:presLayoutVars>
          <dgm:chPref val="3"/>
        </dgm:presLayoutVars>
      </dgm:prSet>
      <dgm:spPr/>
    </dgm:pt>
    <dgm:pt modelId="{E7BFF6C7-0835-4019-B112-724F43EBA2CB}" type="pres">
      <dgm:prSet presAssocID="{55A1B75C-4D7B-4E2B-8324-3A46E6085CAD}" presName="hierChild2" presStyleCnt="0"/>
      <dgm:spPr/>
    </dgm:pt>
  </dgm:ptLst>
  <dgm:cxnLst>
    <dgm:cxn modelId="{7617982B-98B4-495C-8965-0C669718D4FD}" srcId="{3797E6C0-F468-4799-8FF3-E58C5C195573}" destId="{A6D1580D-42D3-4B38-B530-CDB013ABB88E}" srcOrd="0" destOrd="0" parTransId="{C34334EC-78C3-4B43-BE9E-82EBE37A3F13}" sibTransId="{3EE51DB0-8DCE-4604-9E86-E08807155534}"/>
    <dgm:cxn modelId="{DC7B6B45-F351-4A53-A760-51F172C72085}" type="presOf" srcId="{3797E6C0-F468-4799-8FF3-E58C5C195573}" destId="{5FA5854D-F42A-47A0-8B8C-3ECC4ACE6F6F}" srcOrd="0" destOrd="0" presId="urn:microsoft.com/office/officeart/2005/8/layout/hierarchy1"/>
    <dgm:cxn modelId="{DD716C54-00A9-499E-9F86-7903C507D116}" type="presOf" srcId="{55A1B75C-4D7B-4E2B-8324-3A46E6085CAD}" destId="{C31F3739-AE1C-4461-9B0E-BBA18A64482C}" srcOrd="0" destOrd="0" presId="urn:microsoft.com/office/officeart/2005/8/layout/hierarchy1"/>
    <dgm:cxn modelId="{06773BA9-A995-4C79-93B1-B744618F5098}" type="presOf" srcId="{A6D1580D-42D3-4B38-B530-CDB013ABB88E}" destId="{07598E35-11D4-43AA-867B-73AC34311F40}" srcOrd="0" destOrd="0" presId="urn:microsoft.com/office/officeart/2005/8/layout/hierarchy1"/>
    <dgm:cxn modelId="{409F4FE8-4437-4CF4-9D30-2DF262CC7B1D}" srcId="{3797E6C0-F468-4799-8FF3-E58C5C195573}" destId="{55A1B75C-4D7B-4E2B-8324-3A46E6085CAD}" srcOrd="1" destOrd="0" parTransId="{B61B62A6-F06E-4D0E-9740-57E4FF4E13F8}" sibTransId="{DCB3E841-CF61-4B01-BD11-6313E65A9030}"/>
    <dgm:cxn modelId="{9E5A4D44-9B60-45DC-B665-6876B7E8850E}" type="presParOf" srcId="{5FA5854D-F42A-47A0-8B8C-3ECC4ACE6F6F}" destId="{2B58223A-5196-42A1-9AA4-33F7B24F834B}" srcOrd="0" destOrd="0" presId="urn:microsoft.com/office/officeart/2005/8/layout/hierarchy1"/>
    <dgm:cxn modelId="{CBF6C92B-6702-4773-AC4B-502BD188DDA3}" type="presParOf" srcId="{2B58223A-5196-42A1-9AA4-33F7B24F834B}" destId="{E6DF59F2-977D-44F5-B2FE-A6229B831397}" srcOrd="0" destOrd="0" presId="urn:microsoft.com/office/officeart/2005/8/layout/hierarchy1"/>
    <dgm:cxn modelId="{9CBFDBC0-1E32-447A-8CC6-E801E818485F}" type="presParOf" srcId="{E6DF59F2-977D-44F5-B2FE-A6229B831397}" destId="{2EDEC729-8F2B-4CFB-9E97-0874471E39E4}" srcOrd="0" destOrd="0" presId="urn:microsoft.com/office/officeart/2005/8/layout/hierarchy1"/>
    <dgm:cxn modelId="{89C1FF2D-AFF2-4E9B-A308-63BA9EDEFDA7}" type="presParOf" srcId="{E6DF59F2-977D-44F5-B2FE-A6229B831397}" destId="{07598E35-11D4-43AA-867B-73AC34311F40}" srcOrd="1" destOrd="0" presId="urn:microsoft.com/office/officeart/2005/8/layout/hierarchy1"/>
    <dgm:cxn modelId="{D9C87C48-CCBE-4217-BCDF-348EB7665E99}" type="presParOf" srcId="{2B58223A-5196-42A1-9AA4-33F7B24F834B}" destId="{BE1E481B-8737-4D8E-AF47-F4C35CD77761}" srcOrd="1" destOrd="0" presId="urn:microsoft.com/office/officeart/2005/8/layout/hierarchy1"/>
    <dgm:cxn modelId="{913A98D9-A882-42E2-BBC7-BF247968C98F}" type="presParOf" srcId="{5FA5854D-F42A-47A0-8B8C-3ECC4ACE6F6F}" destId="{A6603FDF-D1CE-4BBA-BFB0-6B227F344DF0}" srcOrd="1" destOrd="0" presId="urn:microsoft.com/office/officeart/2005/8/layout/hierarchy1"/>
    <dgm:cxn modelId="{10B467F8-8BCA-4A9D-A0A9-5B1585136D6C}" type="presParOf" srcId="{A6603FDF-D1CE-4BBA-BFB0-6B227F344DF0}" destId="{4BC3AFAE-AE34-4F75-8832-1D2F06C9DF90}" srcOrd="0" destOrd="0" presId="urn:microsoft.com/office/officeart/2005/8/layout/hierarchy1"/>
    <dgm:cxn modelId="{A3431849-4DAB-4706-813C-A2A424693A0D}" type="presParOf" srcId="{4BC3AFAE-AE34-4F75-8832-1D2F06C9DF90}" destId="{6F67928C-4863-4FDA-933B-3A7308538391}" srcOrd="0" destOrd="0" presId="urn:microsoft.com/office/officeart/2005/8/layout/hierarchy1"/>
    <dgm:cxn modelId="{D72555B5-951E-40F5-B2DA-17260FA8A4EF}" type="presParOf" srcId="{4BC3AFAE-AE34-4F75-8832-1D2F06C9DF90}" destId="{C31F3739-AE1C-4461-9B0E-BBA18A64482C}" srcOrd="1" destOrd="0" presId="urn:microsoft.com/office/officeart/2005/8/layout/hierarchy1"/>
    <dgm:cxn modelId="{2EA858F8-13F3-464D-AA30-1C1BC6607272}" type="presParOf" srcId="{A6603FDF-D1CE-4BBA-BFB0-6B227F344DF0}" destId="{E7BFF6C7-0835-4019-B112-724F43EBA2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F185-CC02-4813-9739-A1AA4B2C92E2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90A48-3CDF-4D4B-9E7C-7B800F3948CB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Amputacija</a:t>
          </a:r>
          <a:r>
            <a:rPr lang="hr-HR" sz="2100" kern="1200"/>
            <a:t> je kirurški zahvat kojim se odstranjuje dio uda u koštanom području, a </a:t>
          </a:r>
          <a:r>
            <a:rPr lang="hr-HR" sz="2100" b="1" kern="1200"/>
            <a:t>egzartikulacijom </a:t>
          </a:r>
          <a:r>
            <a:rPr lang="hr-HR" sz="2100" kern="1200"/>
            <a:t>se odstranjuje dio ili cijeli ud u području zgloba.</a:t>
          </a:r>
          <a:endParaRPr lang="en-US" sz="2100" kern="1200"/>
        </a:p>
      </dsp:txBody>
      <dsp:txXfrm>
        <a:off x="452009" y="1011094"/>
        <a:ext cx="3347796" cy="2078641"/>
      </dsp:txXfrm>
    </dsp:sp>
    <dsp:sp modelId="{151EB745-91BA-4B2C-B22D-74FABEDA1381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45CE0-F9FA-4870-98CF-E11229C41B66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Pri  izboru razine amputacije danas vrijedi pravilo da se amputacija mora učiniti što perifernije (ovisno o nalazu, prirodi bolesti,…).</a:t>
          </a:r>
          <a:endParaRPr lang="en-US" sz="2100" kern="1200"/>
        </a:p>
      </dsp:txBody>
      <dsp:txXfrm>
        <a:off x="4701842" y="1011094"/>
        <a:ext cx="3347796" cy="207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EC729-8F2B-4CFB-9E97-0874471E39E4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98E35-11D4-43AA-867B-73AC34311F40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Teži se postići što duži bataljak pravilnog oblika (cilindričan, odnosno koničan), dobro prekriven mekim tkivom, dobro opteretiv i bezbolan. </a:t>
          </a:r>
          <a:endParaRPr lang="en-US" sz="2200" kern="1200"/>
        </a:p>
      </dsp:txBody>
      <dsp:txXfrm>
        <a:off x="452009" y="1011094"/>
        <a:ext cx="3347796" cy="2078641"/>
      </dsp:txXfrm>
    </dsp:sp>
    <dsp:sp modelId="{6F67928C-4863-4FDA-933B-3A7308538391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3739-AE1C-4461-9B0E-BBA18A64482C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IDEALAN BATALJAK IMA OČUVANU SENZIBILNOST, DOBRU MOTORIKU I UREDNU POKRETLJIVOST ZGLOBOVA.</a:t>
          </a:r>
          <a:endParaRPr lang="en-US" sz="2200" kern="1200"/>
        </a:p>
      </dsp:txBody>
      <dsp:txXfrm>
        <a:off x="4701842" y="1011094"/>
        <a:ext cx="3347796" cy="2078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888D0-9A5E-4E05-9E6B-35F640B6C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A24D99-B3B7-4825-96A5-3E4B4163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284862-3614-4D6D-AA4A-9FA87230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9BAF23-DC6C-4E04-AB39-88BADABF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7869F5-FAD2-4B90-8FD2-7594A8A8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8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5F488-3E9B-41F1-BB35-22E09C48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0112F5-7F44-476B-AAC4-66E67AE1B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920231-0BAD-4183-BF59-ACBDF844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610A86-D8F9-4599-96E9-12B6ED4B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6D1411-42F7-4866-AB0B-28308B5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6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6F6ABFF-4520-48B5-8055-D30B85330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F1D97B-607F-41C4-B786-CE82477D0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78BAA8-3477-45FA-A59C-0EBCFF4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A0E2BD-1230-4441-9361-72C5779C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F22E4E-6642-44FB-866F-70320E1E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27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6184A-F527-452D-B807-78F5B2F1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2A06CD-2E97-44A4-BB8A-40959606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4BD855-E9CD-460E-94BF-ADFE5C64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2BEA05-2D9F-4517-AB7B-76E70446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650E21-9C59-4B4A-ABBE-456B5C6B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72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AFEE7D-D500-40F5-A2B1-AC1232C4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5591F1-59BF-4852-B2C5-8F5F51F9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70A0CB-BBE7-48EB-B524-E9A60712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D6A57A-B647-4136-95C3-BBD03112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C2DBBA-9669-420B-ACA8-07833165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0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E8B2B-3AC7-4D20-8786-6E5DAA03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4CFA7-C179-4591-AEE5-66B8904A5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209334-9D9D-4032-BC04-65350EBA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62193F-CDF2-4947-9C30-9CDF95BA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5478D4-3064-47B7-BF4B-99C27D4F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3DCA99-3B33-4DE0-8795-FC7D1A11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62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6C053-5A17-4DE7-8862-A4976E6A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7644BC-F905-4B5D-AD63-803E42AA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EE5506-397A-44B1-A04E-48A416B0E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B954D9C-0CFA-47A0-86BB-CBF222EF9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7B5A808-A399-4C23-8082-FBB3A1BAB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AF447EB-2AAD-48C4-9CCD-F951E5E6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4AF44C8-F516-42EB-94A9-2F38FE41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315C89A-BEC9-427B-9163-1C3C9FE1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88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C8628-E694-4788-ABDE-96AB7E37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99322E-0013-4D2A-9F3E-B8D838A2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FEF6839-B829-434D-AC9C-53767A7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5556787-09AF-4EFC-BFD0-A633727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8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43976E9-D766-41A5-B853-B9445287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B6BB665-0E26-4DD3-98FA-5B6F4F47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0596DC2-9FFF-44E0-B976-E97F865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2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EC00C-C802-4574-A5F6-41B7D85D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DE4305-B551-440F-91DB-038D83C9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2B4C95-1218-4896-B224-E1157105B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7A86222-B5DD-45A9-8761-346A451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0D4305-28D3-4FF0-88D0-813A2C29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9F3A66-0221-4B4B-B3BB-C539155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65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21972-526C-4048-BB9A-511E61B3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C9F400-77DE-417B-9314-80C2C4EFD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23571D-8274-448C-B101-6B76AE89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DF0120-875C-4020-BD2E-7B5D91F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E1DAE0-0B1C-453F-A9D7-30434B57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41ADE0-0FF1-48EA-828E-A6FEB9B7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26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55C902A-CAAE-420A-BAFB-B6654EF6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7B1763-8CC9-47A8-8C73-FA7DEDBC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CEA6BD-B604-46DF-A98F-11679EAFB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D0E3-4DD1-403B-9D89-4780D9233FF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71201B-F652-4CDE-A4DE-2B4CE4F47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20FFB7-013D-4632-AD10-DC4B4EEBC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CDD1-E90A-4F8D-9345-6C8A4E19D7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2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http://www.ortopedija-buco.hr/images/materijali/proteze_za_natkoljenicu/elektronska/29993.jpg" TargetMode="External"/><Relationship Id="rId18" Type="http://schemas.openxmlformats.org/officeDocument/2006/relationships/image" Target="../media/image26.jpeg"/><Relationship Id="rId3" Type="http://schemas.openxmlformats.org/officeDocument/2006/relationships/image" Target="http://www.ortopedija-buco.hr/images/materijali/proteze_za_natkoljenicu/elektronska/P7140018.jpg" TargetMode="External"/><Relationship Id="rId7" Type="http://schemas.openxmlformats.org/officeDocument/2006/relationships/image" Target="http://www.ortopedija-buco.hr/images/materijali/proteze_za_natkoljenicu/elektronska/P7140021.jpg" TargetMode="External"/><Relationship Id="rId12" Type="http://schemas.openxmlformats.org/officeDocument/2006/relationships/image" Target="../media/image23.jpeg"/><Relationship Id="rId17" Type="http://schemas.openxmlformats.org/officeDocument/2006/relationships/image" Target="http://www.ortopedija-buco.hr/images/materijali/proteze_za_natkoljenicu/elektronska/29995.jpg" TargetMode="External"/><Relationship Id="rId2" Type="http://schemas.openxmlformats.org/officeDocument/2006/relationships/image" Target="../media/image18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http://www.ortopedija-buco.hr/images/materijali/proteze_za_natkoljenicu/elektronska/29991.jpg" TargetMode="External"/><Relationship Id="rId5" Type="http://schemas.openxmlformats.org/officeDocument/2006/relationships/image" Target="http://www.ortopedija-buco.hr/images/materijali/proteze_za_natkoljenicu/elektronska/P7140019.jpg" TargetMode="External"/><Relationship Id="rId15" Type="http://schemas.openxmlformats.org/officeDocument/2006/relationships/image" Target="http://www.ortopedija-buco.hr/images/materijali/proteze_za_natkoljenicu/elektronska/29996.jpg" TargetMode="External"/><Relationship Id="rId10" Type="http://schemas.openxmlformats.org/officeDocument/2006/relationships/image" Target="../media/image22.jpeg"/><Relationship Id="rId19" Type="http://schemas.openxmlformats.org/officeDocument/2006/relationships/image" Target="http://www.ortopedija-buco.hr/images/materijali/proteze_za_natkoljenicu/elektronska/29994.jpg" TargetMode="External"/><Relationship Id="rId4" Type="http://schemas.openxmlformats.org/officeDocument/2006/relationships/image" Target="../media/image19.jpeg"/><Relationship Id="rId9" Type="http://schemas.openxmlformats.org/officeDocument/2006/relationships/image" Target="http://www.ortopedija-buco.hr/images/materijali/proteze_za_natkoljenicu/elektronska/29992.jpg" TargetMode="External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4582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49" y="1676401"/>
            <a:ext cx="3371851" cy="2286002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3600" dirty="0"/>
              <a:t>KINEZITERAPIJSKI POSTUPCI KOD AMPUTACIJA</a:t>
            </a:r>
            <a:br>
              <a:rPr lang="hr-HR" sz="3600" dirty="0"/>
            </a:br>
            <a:r>
              <a:rPr lang="hr-HR" sz="3600" dirty="0"/>
              <a:t>(teorija </a:t>
            </a:r>
            <a:r>
              <a:rPr lang="hr-HR" sz="3600"/>
              <a:t>i vježbe)</a:t>
            </a:r>
            <a:br>
              <a:rPr lang="hr-HR" sz="3600"/>
            </a:br>
            <a:endParaRPr lang="hr-HR" sz="36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C00557F-0793-A10B-D448-DF68F233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5" y="1682350"/>
            <a:ext cx="3493295" cy="349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_0120"/>
          <p:cNvPicPr>
            <a:picLocks noChangeAspect="1" noChangeArrowheads="1"/>
          </p:cNvPicPr>
          <p:nvPr/>
        </p:nvPicPr>
        <p:blipFill rotWithShape="1">
          <a:blip r:embed="rId2" cstate="print"/>
          <a:srcRect r="26369" b="-2"/>
          <a:stretch/>
        </p:blipFill>
        <p:spPr bwMode="auto">
          <a:xfrm>
            <a:off x="363474" y="1634635"/>
            <a:ext cx="2637839" cy="3582584"/>
          </a:xfrm>
          <a:prstGeom prst="rect">
            <a:avLst/>
          </a:prstGeom>
          <a:noFill/>
        </p:spPr>
      </p:pic>
      <p:cxnSp>
        <p:nvCxnSpPr>
          <p:cNvPr id="3080" name="Straight Connector 307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IA_0118"/>
          <p:cNvPicPr>
            <a:picLocks noChangeAspect="1" noChangeArrowheads="1"/>
          </p:cNvPicPr>
          <p:nvPr/>
        </p:nvPicPr>
        <p:blipFill rotWithShape="1">
          <a:blip r:embed="rId3" cstate="print"/>
          <a:srcRect l="22168" r="4201" b="-2"/>
          <a:stretch/>
        </p:blipFill>
        <p:spPr bwMode="auto">
          <a:xfrm>
            <a:off x="3233007" y="1624335"/>
            <a:ext cx="2653008" cy="3603183"/>
          </a:xfrm>
          <a:prstGeom prst="rect">
            <a:avLst/>
          </a:prstGeom>
          <a:noFill/>
        </p:spPr>
      </p:pic>
      <p:cxnSp>
        <p:nvCxnSpPr>
          <p:cNvPr id="3082" name="Straight Connector 308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DIA_0121"/>
          <p:cNvPicPr>
            <a:picLocks noChangeAspect="1" noChangeArrowheads="1"/>
          </p:cNvPicPr>
          <p:nvPr/>
        </p:nvPicPr>
        <p:blipFill rotWithShape="1">
          <a:blip r:embed="rId4" cstate="print"/>
          <a:srcRect l="15815" r="10554" b="-2"/>
          <a:stretch/>
        </p:blipFill>
        <p:spPr bwMode="auto">
          <a:xfrm>
            <a:off x="6121752" y="1634637"/>
            <a:ext cx="2637840" cy="358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ortopedija-buco.hr/images/materijali/proteze_za_natkoljenicu/elektronska/P714001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6390" y="795645"/>
            <a:ext cx="2550579" cy="2550579"/>
          </a:xfrm>
          <a:prstGeom prst="rect">
            <a:avLst/>
          </a:prstGeom>
          <a:noFill/>
        </p:spPr>
      </p:pic>
      <p:pic>
        <p:nvPicPr>
          <p:cNvPr id="1032" name="Picture 8" descr="http://www.ortopedija-buco.hr/images/materijali/proteze_za_natkoljenicu/elektronska/P714001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88264" y="1127455"/>
            <a:ext cx="2076822" cy="2076822"/>
          </a:xfrm>
          <a:prstGeom prst="rect">
            <a:avLst/>
          </a:prstGeom>
          <a:noFill/>
        </p:spPr>
      </p:pic>
      <p:pic>
        <p:nvPicPr>
          <p:cNvPr id="1031" name="Picture 7" descr="http://www.ortopedija-buco.hr/images/materijali/proteze_za_natkoljenicu/elektronska/P7140021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156176" y="1113334"/>
            <a:ext cx="2376264" cy="2376264"/>
          </a:xfrm>
          <a:prstGeom prst="rect">
            <a:avLst/>
          </a:prstGeom>
          <a:noFill/>
        </p:spPr>
      </p:pic>
      <p:pic>
        <p:nvPicPr>
          <p:cNvPr id="1030" name="Picture 6" descr="http://www.ortopedija-buco.hr/images/materijali/proteze_za_natkoljenicu/elektronska/29992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691680" y="3717032"/>
            <a:ext cx="2292846" cy="2292846"/>
          </a:xfrm>
          <a:prstGeom prst="rect">
            <a:avLst/>
          </a:prstGeom>
          <a:noFill/>
        </p:spPr>
      </p:pic>
      <p:pic>
        <p:nvPicPr>
          <p:cNvPr id="1029" name="Picture 5" descr="http://www.ortopedija-buco.hr/images/materijali/proteze_za_natkoljenicu/elektronska/29991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4139952" y="4005064"/>
            <a:ext cx="2580878" cy="2580878"/>
          </a:xfrm>
          <a:prstGeom prst="rect">
            <a:avLst/>
          </a:prstGeom>
          <a:noFill/>
        </p:spPr>
      </p:pic>
      <p:pic>
        <p:nvPicPr>
          <p:cNvPr id="1028" name="Picture 4" descr="http://www.ortopedija-buco.hr/images/materijali/proteze_za_natkoljenicu/elektronska/29993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0" y="7143750"/>
            <a:ext cx="1428750" cy="1428750"/>
          </a:xfrm>
          <a:prstGeom prst="rect">
            <a:avLst/>
          </a:prstGeom>
          <a:noFill/>
        </p:spPr>
      </p:pic>
      <p:pic>
        <p:nvPicPr>
          <p:cNvPr id="1027" name="Picture 3" descr="http://www.ortopedija-buco.hr/images/materijali/proteze_za_natkoljenicu/elektronska/29996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0" y="8572500"/>
            <a:ext cx="1428750" cy="1428750"/>
          </a:xfrm>
          <a:prstGeom prst="rect">
            <a:avLst/>
          </a:prstGeom>
          <a:noFill/>
        </p:spPr>
      </p:pic>
      <p:pic>
        <p:nvPicPr>
          <p:cNvPr id="1026" name="Picture 2" descr="http://www.ortopedija-buco.hr/images/materijali/proteze_za_natkoljenicu/elektronska/29995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0" y="10001250"/>
            <a:ext cx="1428750" cy="1428750"/>
          </a:xfrm>
          <a:prstGeom prst="rect">
            <a:avLst/>
          </a:prstGeom>
          <a:noFill/>
        </p:spPr>
      </p:pic>
      <p:pic>
        <p:nvPicPr>
          <p:cNvPr id="1025" name="Picture 1" descr="http://www.ortopedija-buco.hr/images/materijali/proteze_za_natkoljenicu/elektronska/29994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0" y="11430000"/>
            <a:ext cx="1428750" cy="14287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57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rotetika-gornjih-ekstremitet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6711" y="1647304"/>
            <a:ext cx="3557245" cy="3557245"/>
          </a:xfrm>
          <a:prstGeom prst="rect">
            <a:avLst/>
          </a:prstGeom>
          <a:noFill/>
        </p:spPr>
      </p:pic>
      <p:cxnSp>
        <p:nvCxnSpPr>
          <p:cNvPr id="56328" name="Straight Connector 5632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73887"/>
            <a:ext cx="0" cy="3710227"/>
          </a:xfrm>
          <a:prstGeom prst="line">
            <a:avLst/>
          </a:prstGeom>
          <a:ln w="19050">
            <a:solidFill>
              <a:srgbClr val="B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3" descr="mehanicke-protez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57430" y="1652921"/>
            <a:ext cx="3546011" cy="354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C7C3FB3-A88D-FBE2-D1BC-C847B451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KINEZITERAPIJA KOD AMPUTACIJA</a:t>
            </a:r>
            <a:br>
              <a:rPr lang="hr-HR" sz="3600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33F613-9D1B-1BB3-8B11-379675D00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46" y="1124744"/>
            <a:ext cx="8119814" cy="54726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r-HR" sz="1400" dirty="0"/>
              <a:t>Amputacija- odstranjenje ekstremiteta u cjelini ili nekog njegovog   dijela.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Traumatske amputacije nastaju nasilnim djelovanjem vanjske sile koja oštećuje koštana i meka tkiva, a ortopedske se obavljaju u sklopu liječenja. 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Najčešći uzroci nastanka amputacija: traumatska oštećenja, patološka stanja kostiju, bolesti krvnih žila ekstremiteta s odumiranjem tkiva- gangrena, metaboličke bolesti, </a:t>
            </a:r>
            <a:r>
              <a:rPr lang="hr-HR" sz="1400" dirty="0" err="1"/>
              <a:t>kongenitalne</a:t>
            </a:r>
            <a:r>
              <a:rPr lang="hr-HR" sz="1400" dirty="0"/>
              <a:t> malformacije ekstremiteta.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Krajnji cilj rehabilitacije predstavlja potpuno osposobljavanje bolesnika za nošenje proteze koja osim estetske mora imati i funkcionalnu ulogu.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     Osnovu potpune upotrebe proteze predstavlja ostvarivanje prisnog kontakta između ležišta proteze i </a:t>
            </a:r>
            <a:r>
              <a:rPr lang="hr-HR" sz="1400" dirty="0" err="1"/>
              <a:t>bataljka</a:t>
            </a:r>
            <a:r>
              <a:rPr lang="hr-HR" sz="1400" dirty="0"/>
              <a:t>, jer se tada kontrakcije mišića uspješno prenose na mehanički dio proteze.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   Ako se proteza postavi na atrofičan i mlitav </a:t>
            </a:r>
            <a:r>
              <a:rPr lang="hr-HR" sz="1400" dirty="0" err="1"/>
              <a:t>bataljak</a:t>
            </a:r>
            <a:r>
              <a:rPr lang="hr-HR" sz="1400" dirty="0"/>
              <a:t> neće zadovoljiti funkcionalnu ulogu, već će je oboljeli doživljavati kao strano tijelo.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Proteza postaje preteška, hodanje praktički nemoguće, jer su otežani oslonac sa otporom, držanje ravnoteže, hodanje po neravnom terenu i sl. zbog čega protezi preostaje samo estetska uloga.</a:t>
            </a:r>
          </a:p>
          <a:p>
            <a:pPr>
              <a:lnSpc>
                <a:spcPct val="120000"/>
              </a:lnSpc>
            </a:pPr>
            <a:r>
              <a:rPr lang="hr-HR" sz="1400" dirty="0"/>
              <a:t> Nabrojeni nedostatci se otklanjaju prije svega kineziterapijom kojoj je jačanje mišića </a:t>
            </a:r>
            <a:r>
              <a:rPr lang="hr-HR" sz="1400" dirty="0" err="1"/>
              <a:t>bataljka</a:t>
            </a:r>
            <a:r>
              <a:rPr lang="hr-HR" sz="1400" dirty="0"/>
              <a:t> osnovni cilj, ali se ne smije zanemariti ni jačanje muskulature ostalih ekstremiteta i trupa s ciljem postizanja ravnoteže i stabilnosti tijela.</a:t>
            </a:r>
          </a:p>
        </p:txBody>
      </p:sp>
    </p:spTree>
    <p:extLst>
      <p:ext uri="{BB962C8B-B14F-4D97-AF65-F5344CB8AC3E}">
        <p14:creationId xmlns:p14="http://schemas.microsoft.com/office/powerpoint/2010/main" val="195639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F17043-ED18-4CC0-EB56-F6A52644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dirty="0"/>
              <a:t>Postupak pravilnog tretiranja </a:t>
            </a:r>
            <a:r>
              <a:rPr lang="hr-HR" dirty="0" err="1"/>
              <a:t>bataljka</a:t>
            </a:r>
            <a:r>
              <a:rPr lang="hr-HR" dirty="0"/>
              <a:t> uključuje: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r-HR" dirty="0"/>
              <a:t>Postavljanje </a:t>
            </a:r>
            <a:r>
              <a:rPr lang="hr-HR" dirty="0" err="1"/>
              <a:t>bataljka</a:t>
            </a:r>
            <a:r>
              <a:rPr lang="hr-HR" dirty="0"/>
              <a:t> odmah nakon operacije u najpovoljniji funkcionalni položaj kojim će se izbjeći nastanak nepoželjnih kontraktura u preostalim zglobovima.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r-HR" dirty="0"/>
              <a:t>Bandažiranje- počinje odmah po skidanju šavova nakon operacije. Obavlja se posebnom tehnikom  povijanja elastičnim zavojem. Počinje se od vrha </a:t>
            </a:r>
            <a:r>
              <a:rPr lang="hr-HR" dirty="0" err="1"/>
              <a:t>bataljka</a:t>
            </a:r>
            <a:r>
              <a:rPr lang="hr-HR" dirty="0"/>
              <a:t>  (vidi sliku).  Bandažiranjem se osigurava pravilan oblik </a:t>
            </a:r>
            <a:r>
              <a:rPr lang="hr-HR" dirty="0" err="1"/>
              <a:t>bataljka</a:t>
            </a:r>
            <a:r>
              <a:rPr lang="hr-HR" dirty="0"/>
              <a:t> (</a:t>
            </a:r>
            <a:r>
              <a:rPr lang="hr-HR" dirty="0" err="1"/>
              <a:t>konično</a:t>
            </a:r>
            <a:r>
              <a:rPr lang="hr-HR" dirty="0"/>
              <a:t>- cilindričan) koji omogućuje potpuni kontakt ležišta proteze s vrhom </a:t>
            </a:r>
            <a:r>
              <a:rPr lang="hr-HR" dirty="0" err="1"/>
              <a:t>bataljka</a:t>
            </a:r>
            <a:r>
              <a:rPr lang="hr-HR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r-HR" dirty="0"/>
              <a:t>Kineziterapija- u smislu jačanja mišića </a:t>
            </a:r>
            <a:r>
              <a:rPr lang="hr-HR" dirty="0" err="1"/>
              <a:t>bataljka</a:t>
            </a:r>
            <a:r>
              <a:rPr lang="hr-HR" dirty="0"/>
              <a:t>- počinje čim prije (odmah nakon zarastanja operativne rane). Usmjerava se ka jačanju mišića koji će nositi protezu. U tom smislu kod amputacije natkoljenice potrebno je jačati adduktore i ekstenzore, kod </a:t>
            </a:r>
            <a:r>
              <a:rPr lang="hr-HR" dirty="0" err="1"/>
              <a:t>amput</a:t>
            </a:r>
            <a:r>
              <a:rPr lang="hr-HR" dirty="0"/>
              <a:t>. na potkoljenici fleksore i ekstenzore </a:t>
            </a:r>
            <a:r>
              <a:rPr lang="hr-HR" dirty="0" err="1"/>
              <a:t>bataljka</a:t>
            </a:r>
            <a:r>
              <a:rPr lang="hr-HR" dirty="0"/>
              <a:t>, a kod amputacija na gornjim ekstremitetima mišiće ramenog obruča,… </a:t>
            </a:r>
          </a:p>
          <a:p>
            <a:pPr>
              <a:lnSpc>
                <a:spcPct val="120000"/>
              </a:lnSpc>
            </a:pPr>
            <a:r>
              <a:rPr lang="hr-HR" dirty="0"/>
              <a:t> Koriste se aktivne vježbe s progresivnim opterećenjem. </a:t>
            </a:r>
          </a:p>
          <a:p>
            <a:pPr>
              <a:lnSpc>
                <a:spcPct val="120000"/>
              </a:lnSpc>
            </a:pPr>
            <a:r>
              <a:rPr lang="hr-HR" dirty="0"/>
              <a:t>Kod djece kineziterapija je osobito intenzivna i trajna (dijete raste i snaga </a:t>
            </a:r>
            <a:r>
              <a:rPr lang="hr-HR" dirty="0" err="1"/>
              <a:t>bataljka</a:t>
            </a:r>
            <a:r>
              <a:rPr lang="hr-HR" dirty="0"/>
              <a:t> treba biti razmjerna rastu tijela).</a:t>
            </a:r>
          </a:p>
          <a:p>
            <a:pPr>
              <a:lnSpc>
                <a:spcPct val="120000"/>
              </a:lnSpc>
            </a:pPr>
            <a:r>
              <a:rPr lang="hr-HR" dirty="0"/>
              <a:t>Drugi dio kineziterapije odnosi se na opće tjelesne vježbe, jer amputacije na nogama mogu dovesti do poremećaja statike tijela koja može uzrokovati deformacije kralješnice i drugih ekstremiteta, dok amputacije na rukama najčešće uzrokuju atrofiju mišića ramenog obruča- kod mlađih mogu izazvati </a:t>
            </a:r>
            <a:r>
              <a:rPr lang="hr-HR" dirty="0" err="1"/>
              <a:t>skoliotično</a:t>
            </a:r>
            <a:r>
              <a:rPr lang="hr-HR" dirty="0"/>
              <a:t> iskrivljenje kralježnice.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457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BB34A5-3D84-4F4D-0375-8C643FA7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TIJEK REHABILITACIJE: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PRIJEOPERATIVNA FAZA: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cilj joj je upoznati bolesnika s postupcima i vježbama koje će slijediti iza operacije kako bi mu olakšali kasniju provedbu (što bolje pripremiti pacijenta za predstojeće aktivnosti i napore).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POSTOPERATIVNA FAZA: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Usmjerava se na tretman rane, provođenje vježbi disanja, pravilno pozicioniranje i nježne potpomognute vježbe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bataljka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Osnovni cilj je da rana zacijeli što prije i bez komplikacija, da bolesnik osjeća što manju bol i zadrži dobro opće stanje.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PREPROTETIČKA I PROTETIČKA FAZA: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Usmjerava se na pravilno oblikovanje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bataljka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edukaciju pacijenta o higijeni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bataljka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opskrbu protezom i adekvatnu edukaciju korištenja proteze.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146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A06C5-F91C-CFA2-EE75-0D2B4D7F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Bandaža </a:t>
            </a:r>
            <a:r>
              <a:rPr lang="hr-HR" dirty="0" err="1"/>
              <a:t>bataljka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1E17C79-B0FB-B1F0-3C5C-35734372C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894" y="4151256"/>
            <a:ext cx="5553075" cy="15430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48506E-386E-3B59-E47F-C0BC9832F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28800"/>
            <a:ext cx="55911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41498AAE-487D-3AFA-43D9-0E087B204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58960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26" y="-15901"/>
            <a:ext cx="4933752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 rotWithShape="1">
          <a:blip r:embed="rId2" cstate="print"/>
          <a:srcRect l="26245" r="4565" b="-1"/>
          <a:stretch/>
        </p:blipFill>
        <p:spPr bwMode="auto">
          <a:xfrm>
            <a:off x="20" y="-2"/>
            <a:ext cx="4742351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42371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6318" y="1415331"/>
            <a:ext cx="4249494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Slikovni rezultat za natkoljeni bataljak"/>
          <p:cNvPicPr>
            <a:picLocks noChangeAspect="1" noChangeArrowheads="1"/>
          </p:cNvPicPr>
          <p:nvPr/>
        </p:nvPicPr>
        <p:blipFill rotWithShape="1">
          <a:blip r:embed="rId3" cstate="print"/>
          <a:srcRect l="25142" r="6984"/>
          <a:stretch/>
        </p:blipFill>
        <p:spPr bwMode="auto">
          <a:xfrm>
            <a:off x="5096947" y="1685367"/>
            <a:ext cx="4047053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947" y="1685365"/>
            <a:ext cx="4047053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6E82B0A6-301F-5F2C-0919-8C57389E3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56959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72000" cy="6858000"/>
            <a:chOff x="7467600" y="0"/>
            <a:chExt cx="47244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3826" y="1676400"/>
            <a:ext cx="2759474" cy="3505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000" b="1" dirty="0">
                <a:solidFill>
                  <a:schemeClr val="tx1">
                    <a:alpha val="55000"/>
                  </a:schemeClr>
                </a:solidFill>
              </a:rPr>
              <a:t>Komplikacije koje mogu nastati na </a:t>
            </a:r>
            <a:r>
              <a:rPr lang="hr-HR" sz="2000" b="1" dirty="0" err="1">
                <a:solidFill>
                  <a:schemeClr val="tx1">
                    <a:alpha val="55000"/>
                  </a:schemeClr>
                </a:solidFill>
              </a:rPr>
              <a:t>bataljku</a:t>
            </a:r>
            <a:r>
              <a:rPr lang="hr-HR" sz="2000" b="1" dirty="0">
                <a:solidFill>
                  <a:schemeClr val="tx1">
                    <a:alpha val="55000"/>
                  </a:schemeClr>
                </a:solidFill>
              </a:rPr>
              <a:t> su: </a:t>
            </a:r>
            <a:r>
              <a:rPr lang="hr-HR" sz="2000" dirty="0">
                <a:solidFill>
                  <a:schemeClr val="tx1">
                    <a:alpha val="55000"/>
                  </a:schemeClr>
                </a:solidFill>
              </a:rPr>
              <a:t>edem, cijanoza, čvorići na koži pod rubnim dijelom proteze, upalne promjene u mekom tkivu i koštanom dijelu, folikulitis, </a:t>
            </a:r>
            <a:r>
              <a:rPr lang="hr-HR" sz="2000" dirty="0" err="1">
                <a:solidFill>
                  <a:schemeClr val="tx1">
                    <a:alpha val="55000"/>
                  </a:schemeClr>
                </a:solidFill>
              </a:rPr>
              <a:t>furunkuloza</a:t>
            </a:r>
            <a:r>
              <a:rPr lang="hr-HR" sz="2000" dirty="0">
                <a:solidFill>
                  <a:schemeClr val="tx1">
                    <a:alpha val="55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tx1">
                    <a:alpha val="55000"/>
                  </a:schemeClr>
                </a:solidFill>
              </a:rPr>
              <a:t>neurinom</a:t>
            </a:r>
            <a:r>
              <a:rPr lang="hr-HR" sz="2000" dirty="0">
                <a:solidFill>
                  <a:schemeClr val="tx1">
                    <a:alpha val="55000"/>
                  </a:schemeClr>
                </a:solidFill>
              </a:rPr>
              <a:t>, egzostoza, kontaktni dermatitis i pojačano znojenje.</a:t>
            </a:r>
          </a:p>
          <a:p>
            <a:endParaRPr lang="hr-HR" sz="12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Slika 3" descr="Slika na kojoj se prikazuje odijevanje, osoba, u dvorani, Medicinska oprema&#10;&#10;Opis je automatski generiran">
            <a:extLst>
              <a:ext uri="{FF2B5EF4-FFF2-40B4-BE49-F238E27FC236}">
                <a16:creationId xmlns:a16="http://schemas.microsoft.com/office/drawing/2014/main" id="{FA9F976D-276F-A5C4-0B91-FBE4690C6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44" b="3273"/>
          <a:stretch/>
        </p:blipFill>
        <p:spPr>
          <a:xfrm>
            <a:off x="4057651" y="1676400"/>
            <a:ext cx="4229099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72000" cy="6858000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50" y="1945660"/>
            <a:ext cx="3066678" cy="3235940"/>
          </a:xfrm>
        </p:spPr>
        <p:txBody>
          <a:bodyPr>
            <a:normAutofit/>
          </a:bodyPr>
          <a:lstStyle/>
          <a:p>
            <a:pPr lvl="0"/>
            <a:r>
              <a:rPr lang="hr-HR" sz="1600" b="1" dirty="0">
                <a:solidFill>
                  <a:schemeClr val="tx1">
                    <a:alpha val="55000"/>
                  </a:schemeClr>
                </a:solidFill>
              </a:rPr>
              <a:t>FANTOMSKI OSJEĆAJ- osjećaj prisutnosti amputiranog dijela;</a:t>
            </a:r>
            <a:endParaRPr lang="hr-HR" sz="1600" dirty="0">
              <a:solidFill>
                <a:schemeClr val="tx1">
                  <a:alpha val="55000"/>
                </a:schemeClr>
              </a:solidFill>
            </a:endParaRPr>
          </a:p>
          <a:p>
            <a:pPr lvl="0"/>
            <a:r>
              <a:rPr lang="hr-HR" sz="1600" b="1" dirty="0">
                <a:solidFill>
                  <a:schemeClr val="tx1">
                    <a:alpha val="55000"/>
                  </a:schemeClr>
                </a:solidFill>
              </a:rPr>
              <a:t>FANTOMSKA BOL- bolovi u izgubljenom dijelu tijela.</a:t>
            </a:r>
            <a:endParaRPr lang="hr-HR" sz="16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buNone/>
            </a:pPr>
            <a:r>
              <a:rPr lang="hr-HR" sz="1600" dirty="0">
                <a:solidFill>
                  <a:schemeClr val="tx1">
                    <a:alpha val="55000"/>
                  </a:schemeClr>
                </a:solidFill>
              </a:rPr>
              <a:t> </a:t>
            </a:r>
          </a:p>
          <a:p>
            <a:endParaRPr lang="hr-HR" sz="16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4745EE-98E1-8346-3CE1-82B8397B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1" y="1945659"/>
            <a:ext cx="4229099" cy="2966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9" name="Group 31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Freeform: Shape 35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8011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3450" y="1676400"/>
            <a:ext cx="4057650" cy="1063754"/>
          </a:xfrm>
        </p:spPr>
        <p:txBody>
          <a:bodyPr anchor="t">
            <a:normAutofit/>
          </a:bodyPr>
          <a:lstStyle/>
          <a:p>
            <a:r>
              <a:rPr lang="hr-HR" sz="3500" b="1"/>
              <a:t>Rehabilitacija</a:t>
            </a:r>
            <a:br>
              <a:rPr lang="hr-HR" sz="3500"/>
            </a:br>
            <a:endParaRPr lang="hr-HR" sz="35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4406535-4B3E-B4FF-E530-0ADBF50D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9334"/>
            <a:ext cx="3382144" cy="3249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0" y="2348880"/>
            <a:ext cx="4229100" cy="2832720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tx1">
                    <a:alpha val="55000"/>
                  </a:schemeClr>
                </a:solidFill>
              </a:rPr>
              <a:t>Prema vremenskom slijedu razlikujemo:</a:t>
            </a:r>
          </a:p>
          <a:p>
            <a:pPr lvl="0"/>
            <a:r>
              <a:rPr lang="hr-HR" sz="1800" dirty="0">
                <a:solidFill>
                  <a:schemeClr val="tx1">
                    <a:alpha val="55000"/>
                  </a:schemeClr>
                </a:solidFill>
              </a:rPr>
              <a:t>Predoperativnu fazu</a:t>
            </a:r>
          </a:p>
          <a:p>
            <a:pPr lvl="0"/>
            <a:r>
              <a:rPr lang="hr-HR" sz="1800" dirty="0">
                <a:solidFill>
                  <a:schemeClr val="tx1">
                    <a:alpha val="55000"/>
                  </a:schemeClr>
                </a:solidFill>
              </a:rPr>
              <a:t>Postoperativnu fazu</a:t>
            </a:r>
          </a:p>
          <a:p>
            <a:pPr lvl="0"/>
            <a:r>
              <a:rPr lang="hr-HR" sz="1800" dirty="0">
                <a:solidFill>
                  <a:schemeClr val="tx1">
                    <a:alpha val="55000"/>
                  </a:schemeClr>
                </a:solidFill>
              </a:rPr>
              <a:t>Preprotetičku fazu</a:t>
            </a:r>
          </a:p>
          <a:p>
            <a:pPr lvl="0"/>
            <a:r>
              <a:rPr lang="hr-HR" sz="1800" dirty="0">
                <a:solidFill>
                  <a:schemeClr val="tx1">
                    <a:alpha val="55000"/>
                  </a:schemeClr>
                </a:solidFill>
              </a:rPr>
              <a:t>Protetičku fazu -     škola hoda</a:t>
            </a:r>
          </a:p>
          <a:p>
            <a:endParaRPr lang="hr-HR" sz="18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C7307C-3CAE-3347-343A-5A4DCC7B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967412"/>
            <a:ext cx="2762333" cy="944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5674724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862" y="0"/>
            <a:ext cx="54864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BF5930-DCE1-C702-14FC-341C87F7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69" y="658339"/>
            <a:ext cx="1812413" cy="15717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B02DE84-F990-45EF-216F-E6C5ED02C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43" b="9796"/>
          <a:stretch/>
        </p:blipFill>
        <p:spPr>
          <a:xfrm>
            <a:off x="398929" y="3829397"/>
            <a:ext cx="1436767" cy="1568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0220" y="2779776"/>
            <a:ext cx="54864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E215DF5-1E2A-0D7C-9F05-666559DD1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041" y="3999788"/>
            <a:ext cx="2753441" cy="13985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5109" y="0"/>
            <a:ext cx="5486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A178855-9A82-C5F7-AD9A-6320A590D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51" y="1099166"/>
            <a:ext cx="2675521" cy="17579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4724" y="3862989"/>
            <a:ext cx="3469276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C5B83D-792C-03F3-8D98-42BCD74D2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755" y="4721977"/>
            <a:ext cx="2675521" cy="11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7050010"/>
          <p:cNvPicPr>
            <a:picLocks noChangeAspect="1" noChangeArrowheads="1"/>
          </p:cNvPicPr>
          <p:nvPr/>
        </p:nvPicPr>
        <p:blipFill rotWithShape="1">
          <a:blip r:embed="rId2" cstate="print"/>
          <a:srcRect l="28932" r="-2" b="-2"/>
          <a:stretch/>
        </p:blipFill>
        <p:spPr bwMode="auto">
          <a:xfrm>
            <a:off x="363474" y="1570088"/>
            <a:ext cx="2637839" cy="3711678"/>
          </a:xfrm>
          <a:prstGeom prst="rect">
            <a:avLst/>
          </a:prstGeom>
          <a:noFill/>
        </p:spPr>
      </p:pic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7050008"/>
          <p:cNvPicPr>
            <a:picLocks noChangeAspect="1" noChangeArrowheads="1"/>
          </p:cNvPicPr>
          <p:nvPr/>
        </p:nvPicPr>
        <p:blipFill rotWithShape="1">
          <a:blip r:embed="rId3" cstate="print"/>
          <a:srcRect l="10834" r="18061" b="-2"/>
          <a:stretch/>
        </p:blipFill>
        <p:spPr bwMode="auto">
          <a:xfrm>
            <a:off x="3233007" y="1560334"/>
            <a:ext cx="2653008" cy="3731185"/>
          </a:xfrm>
          <a:prstGeom prst="rect">
            <a:avLst/>
          </a:prstGeom>
          <a:noFill/>
        </p:spPr>
      </p:pic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 descr="P7050006"/>
          <p:cNvPicPr>
            <a:picLocks noChangeAspect="1" noChangeArrowheads="1"/>
          </p:cNvPicPr>
          <p:nvPr/>
        </p:nvPicPr>
        <p:blipFill rotWithShape="1">
          <a:blip r:embed="rId4" cstate="print"/>
          <a:srcRect l="11820" r="17149"/>
          <a:stretch/>
        </p:blipFill>
        <p:spPr bwMode="auto">
          <a:xfrm>
            <a:off x="6121752" y="1569104"/>
            <a:ext cx="2637840" cy="3713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696</Words>
  <Application>Microsoft Office PowerPoint</Application>
  <PresentationFormat>Prikaz na zaslonu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Times New Roman</vt:lpstr>
      <vt:lpstr>Tema sustava Office</vt:lpstr>
      <vt:lpstr>KINEZITERAPIJSKI POSTUPCI KOD AMPUTACIJA (teorija i vježbe)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Rehabilitacija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KINEZITERAPIJA KOD AMPUTACIJA </vt:lpstr>
      <vt:lpstr>PowerPoint prezentacija</vt:lpstr>
      <vt:lpstr>PowerPoint prezentacija</vt:lpstr>
      <vt:lpstr>Bandaža bataljka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KINEZITERAPIJSKI POSTUPCI KOD AMPUTACIJA</dc:title>
  <dc:creator>PC</dc:creator>
  <cp:lastModifiedBy>Lidija Mačukat</cp:lastModifiedBy>
  <cp:revision>4</cp:revision>
  <dcterms:created xsi:type="dcterms:W3CDTF">2017-10-05T13:26:52Z</dcterms:created>
  <dcterms:modified xsi:type="dcterms:W3CDTF">2026-07-07T07:06:09Z</dcterms:modified>
</cp:coreProperties>
</file>