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5"/>
  </p:notesMasterIdLst>
  <p:sldIdLst>
    <p:sldId id="258" r:id="rId2"/>
    <p:sldId id="257" r:id="rId3"/>
    <p:sldId id="260" r:id="rId4"/>
    <p:sldId id="259" r:id="rId5"/>
    <p:sldId id="261" r:id="rId6"/>
    <p:sldId id="263" r:id="rId7"/>
    <p:sldId id="273" r:id="rId8"/>
    <p:sldId id="274" r:id="rId9"/>
    <p:sldId id="268" r:id="rId10"/>
    <p:sldId id="269" r:id="rId11"/>
    <p:sldId id="271" r:id="rId12"/>
    <p:sldId id="272" r:id="rId13"/>
    <p:sldId id="275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EBE780-BAF8-4AB0-A7EA-92B475A7C8BE}" v="9" dt="2025-09-23T07:03:10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7" autoAdjust="0"/>
    <p:restoredTop sz="94660"/>
  </p:normalViewPr>
  <p:slideViewPr>
    <p:cSldViewPr>
      <p:cViewPr varScale="1">
        <p:scale>
          <a:sx n="79" d="100"/>
          <a:sy n="79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Mačukat" userId="d5502c19bd54feea" providerId="LiveId" clId="{DBEBE780-BAF8-4AB0-A7EA-92B475A7C8BE}"/>
    <pc:docChg chg="custSel delSld modSld">
      <pc:chgData name="Lidija Mačukat" userId="d5502c19bd54feea" providerId="LiveId" clId="{DBEBE780-BAF8-4AB0-A7EA-92B475A7C8BE}" dt="2025-09-23T07:03:12.335" v="26"/>
      <pc:docMkLst>
        <pc:docMk/>
      </pc:docMkLst>
      <pc:sldChg chg="modSp del mod">
        <pc:chgData name="Lidija Mačukat" userId="d5502c19bd54feea" providerId="LiveId" clId="{DBEBE780-BAF8-4AB0-A7EA-92B475A7C8BE}" dt="2025-09-23T06:47:54.036" v="7" actId="2696"/>
        <pc:sldMkLst>
          <pc:docMk/>
          <pc:sldMk cId="0" sldId="267"/>
        </pc:sldMkLst>
        <pc:spChg chg="mod">
          <ac:chgData name="Lidija Mačukat" userId="d5502c19bd54feea" providerId="LiveId" clId="{DBEBE780-BAF8-4AB0-A7EA-92B475A7C8BE}" dt="2025-09-23T06:47:16.372" v="0" actId="21"/>
          <ac:spMkLst>
            <pc:docMk/>
            <pc:sldMk cId="0" sldId="267"/>
            <ac:spMk id="31746" creationId="{8A619E9C-E636-452E-9F39-0D527ED819E8}"/>
          </ac:spMkLst>
        </pc:spChg>
        <pc:spChg chg="mod">
          <ac:chgData name="Lidija Mačukat" userId="d5502c19bd54feea" providerId="LiveId" clId="{DBEBE780-BAF8-4AB0-A7EA-92B475A7C8BE}" dt="2025-09-23T06:47:33.147" v="3" actId="21"/>
          <ac:spMkLst>
            <pc:docMk/>
            <pc:sldMk cId="0" sldId="267"/>
            <ac:spMk id="31747" creationId="{F2A0C462-D387-489F-8262-63D88CC5B831}"/>
          </ac:spMkLst>
        </pc:spChg>
      </pc:sldChg>
      <pc:sldChg chg="addSp delSp modSp mod">
        <pc:chgData name="Lidija Mačukat" userId="d5502c19bd54feea" providerId="LiveId" clId="{DBEBE780-BAF8-4AB0-A7EA-92B475A7C8BE}" dt="2025-09-23T07:03:12.335" v="26"/>
        <pc:sldMkLst>
          <pc:docMk/>
          <pc:sldMk cId="0" sldId="268"/>
        </pc:sldMkLst>
        <pc:spChg chg="mod ord">
          <ac:chgData name="Lidija Mačukat" userId="d5502c19bd54feea" providerId="LiveId" clId="{DBEBE780-BAF8-4AB0-A7EA-92B475A7C8BE}" dt="2025-09-23T07:03:05.161" v="23" actId="26606"/>
          <ac:spMkLst>
            <pc:docMk/>
            <pc:sldMk cId="0" sldId="268"/>
            <ac:spMk id="2" creationId="{462A6046-8C77-4829-A1B3-DF48246C5875}"/>
          </ac:spMkLst>
        </pc:spChg>
        <pc:spChg chg="add del mod">
          <ac:chgData name="Lidija Mačukat" userId="d5502c19bd54feea" providerId="LiveId" clId="{DBEBE780-BAF8-4AB0-A7EA-92B475A7C8BE}" dt="2025-09-23T07:03:12.335" v="26"/>
          <ac:spMkLst>
            <pc:docMk/>
            <pc:sldMk cId="0" sldId="268"/>
            <ac:spMk id="4" creationId="{FB693733-0B14-307C-7E3F-739CA9924F6A}"/>
          </ac:spMkLst>
        </pc:spChg>
        <pc:spChg chg="mod">
          <ac:chgData name="Lidija Mačukat" userId="d5502c19bd54feea" providerId="LiveId" clId="{DBEBE780-BAF8-4AB0-A7EA-92B475A7C8BE}" dt="2025-09-23T07:03:05.161" v="23" actId="26606"/>
          <ac:spMkLst>
            <pc:docMk/>
            <pc:sldMk cId="0" sldId="268"/>
            <ac:spMk id="32770" creationId="{C4E7DE83-94B6-4A6D-AB04-393F1696F05E}"/>
          </ac:spMkLst>
        </pc:spChg>
        <pc:spChg chg="add">
          <ac:chgData name="Lidija Mačukat" userId="d5502c19bd54feea" providerId="LiveId" clId="{DBEBE780-BAF8-4AB0-A7EA-92B475A7C8BE}" dt="2025-09-23T07:03:05.161" v="23" actId="26606"/>
          <ac:spMkLst>
            <pc:docMk/>
            <pc:sldMk cId="0" sldId="268"/>
            <ac:spMk id="32786" creationId="{9DBC8166-481C-4473-95F5-9A5B9073B7F1}"/>
          </ac:spMkLst>
        </pc:spChg>
        <pc:spChg chg="add">
          <ac:chgData name="Lidija Mačukat" userId="d5502c19bd54feea" providerId="LiveId" clId="{DBEBE780-BAF8-4AB0-A7EA-92B475A7C8BE}" dt="2025-09-23T07:03:05.161" v="23" actId="26606"/>
          <ac:spMkLst>
            <pc:docMk/>
            <pc:sldMk cId="0" sldId="268"/>
            <ac:spMk id="32788" creationId="{A5A5CE6E-90AF-4D43-A014-1F9EC83EB93D}"/>
          </ac:spMkLst>
        </pc:spChg>
        <pc:graphicFrameChg chg="mod ord modGraphic">
          <ac:chgData name="Lidija Mačukat" userId="d5502c19bd54feea" providerId="LiveId" clId="{DBEBE780-BAF8-4AB0-A7EA-92B475A7C8BE}" dt="2025-09-23T07:03:10.530" v="24"/>
          <ac:graphicFrameMkLst>
            <pc:docMk/>
            <pc:sldMk cId="0" sldId="268"/>
            <ac:graphicFrameMk id="32781" creationId="{58C9F5AA-333A-408A-988F-861B74C0AAA4}"/>
          </ac:graphicFrameMkLst>
        </pc:graphicFrameChg>
      </pc:sldChg>
      <pc:sldChg chg="modSp mod">
        <pc:chgData name="Lidija Mačukat" userId="d5502c19bd54feea" providerId="LiveId" clId="{DBEBE780-BAF8-4AB0-A7EA-92B475A7C8BE}" dt="2025-09-23T06:47:40.940" v="6" actId="27636"/>
        <pc:sldMkLst>
          <pc:docMk/>
          <pc:sldMk cId="0" sldId="274"/>
        </pc:sldMkLst>
        <pc:spChg chg="mod">
          <ac:chgData name="Lidija Mačukat" userId="d5502c19bd54feea" providerId="LiveId" clId="{DBEBE780-BAF8-4AB0-A7EA-92B475A7C8BE}" dt="2025-09-23T06:47:40.940" v="6" actId="27636"/>
          <ac:spMkLst>
            <pc:docMk/>
            <pc:sldMk cId="0" sldId="274"/>
            <ac:spMk id="66563" creationId="{96B0A50D-01D8-432B-930D-67D13CACE839}"/>
          </ac:spMkLst>
        </pc:spChg>
      </pc:sldChg>
    </pc:docChg>
  </pc:docChgLst>
  <pc:docChgLst>
    <pc:chgData name="LIDIJA" userId="b3833df9-0896-4939-b3b3-489ea0c09a48" providerId="ADAL" clId="{0EA8C6C2-576D-481A-8F7A-0B37B6471CF5}"/>
    <pc:docChg chg="undo custSel addSld delSld modSld sldOrd">
      <pc:chgData name="LIDIJA" userId="b3833df9-0896-4939-b3b3-489ea0c09a48" providerId="ADAL" clId="{0EA8C6C2-576D-481A-8F7A-0B37B6471CF5}" dt="2021-09-23T05:38:37.876" v="1069" actId="20577"/>
      <pc:docMkLst>
        <pc:docMk/>
      </pc:docMkLst>
      <pc:sldChg chg="addSp delSp modSp mod setBg">
        <pc:chgData name="LIDIJA" userId="b3833df9-0896-4939-b3b3-489ea0c09a48" providerId="ADAL" clId="{0EA8C6C2-576D-481A-8F7A-0B37B6471CF5}" dt="2021-09-23T04:36:59.651" v="16" actId="26606"/>
        <pc:sldMkLst>
          <pc:docMk/>
          <pc:sldMk cId="0" sldId="257"/>
        </pc:sldMkLst>
      </pc:sldChg>
      <pc:sldChg chg="addSp delSp modSp mod setBg">
        <pc:chgData name="LIDIJA" userId="b3833df9-0896-4939-b3b3-489ea0c09a48" providerId="ADAL" clId="{0EA8C6C2-576D-481A-8F7A-0B37B6471CF5}" dt="2021-09-23T05:36:08.635" v="1052" actId="1076"/>
        <pc:sldMkLst>
          <pc:docMk/>
          <pc:sldMk cId="0" sldId="258"/>
        </pc:sldMkLst>
      </pc:sldChg>
      <pc:sldChg chg="addSp delSp modSp mod setBg">
        <pc:chgData name="LIDIJA" userId="b3833df9-0896-4939-b3b3-489ea0c09a48" providerId="ADAL" clId="{0EA8C6C2-576D-481A-8F7A-0B37B6471CF5}" dt="2021-09-23T04:44:41.084" v="40" actId="26606"/>
        <pc:sldMkLst>
          <pc:docMk/>
          <pc:sldMk cId="0" sldId="259"/>
        </pc:sldMkLst>
      </pc:sldChg>
      <pc:sldChg chg="addSp modSp mod setBg">
        <pc:chgData name="LIDIJA" userId="b3833df9-0896-4939-b3b3-489ea0c09a48" providerId="ADAL" clId="{0EA8C6C2-576D-481A-8F7A-0B37B6471CF5}" dt="2021-09-23T04:48:47.478" v="189" actId="20577"/>
        <pc:sldMkLst>
          <pc:docMk/>
          <pc:sldMk cId="0" sldId="260"/>
        </pc:sldMkLst>
      </pc:sldChg>
      <pc:sldChg chg="addSp delSp modSp mod setBg">
        <pc:chgData name="LIDIJA" userId="b3833df9-0896-4939-b3b3-489ea0c09a48" providerId="ADAL" clId="{0EA8C6C2-576D-481A-8F7A-0B37B6471CF5}" dt="2021-09-23T04:56:04.235" v="202" actId="26606"/>
        <pc:sldMkLst>
          <pc:docMk/>
          <pc:sldMk cId="0" sldId="261"/>
        </pc:sldMkLst>
      </pc:sldChg>
      <pc:sldChg chg="addSp modSp mod setBg">
        <pc:chgData name="LIDIJA" userId="b3833df9-0896-4939-b3b3-489ea0c09a48" providerId="ADAL" clId="{0EA8C6C2-576D-481A-8F7A-0B37B6471CF5}" dt="2021-09-23T04:57:11.605" v="217" actId="26606"/>
        <pc:sldMkLst>
          <pc:docMk/>
          <pc:sldMk cId="0" sldId="263"/>
        </pc:sldMkLst>
      </pc:sldChg>
      <pc:sldChg chg="addSp delSp modSp mod ord setBg">
        <pc:chgData name="LIDIJA" userId="b3833df9-0896-4939-b3b3-489ea0c09a48" providerId="ADAL" clId="{0EA8C6C2-576D-481A-8F7A-0B37B6471CF5}" dt="2021-09-23T05:32:47.646" v="870"/>
        <pc:sldMkLst>
          <pc:docMk/>
          <pc:sldMk cId="0" sldId="264"/>
        </pc:sldMkLst>
      </pc:sldChg>
      <pc:sldChg chg="del">
        <pc:chgData name="LIDIJA" userId="b3833df9-0896-4939-b3b3-489ea0c09a48" providerId="ADAL" clId="{0EA8C6C2-576D-481A-8F7A-0B37B6471CF5}" dt="2021-09-23T05:12:13.124" v="241" actId="2696"/>
        <pc:sldMkLst>
          <pc:docMk/>
          <pc:sldMk cId="0" sldId="265"/>
        </pc:sldMkLst>
      </pc:sldChg>
      <pc:sldChg chg="del">
        <pc:chgData name="LIDIJA" userId="b3833df9-0896-4939-b3b3-489ea0c09a48" providerId="ADAL" clId="{0EA8C6C2-576D-481A-8F7A-0B37B6471CF5}" dt="2021-09-23T05:13:31.852" v="243" actId="2696"/>
        <pc:sldMkLst>
          <pc:docMk/>
          <pc:sldMk cId="0" sldId="266"/>
        </pc:sldMkLst>
      </pc:sldChg>
      <pc:sldChg chg="addSp modSp mod setBg">
        <pc:chgData name="LIDIJA" userId="b3833df9-0896-4939-b3b3-489ea0c09a48" providerId="ADAL" clId="{0EA8C6C2-576D-481A-8F7A-0B37B6471CF5}" dt="2021-09-23T05:25:31.845" v="453" actId="1076"/>
        <pc:sldMkLst>
          <pc:docMk/>
          <pc:sldMk cId="0" sldId="267"/>
        </pc:sldMkLst>
      </pc:sldChg>
      <pc:sldChg chg="addSp delSp modSp mod setBg">
        <pc:chgData name="LIDIJA" userId="b3833df9-0896-4939-b3b3-489ea0c09a48" providerId="ADAL" clId="{0EA8C6C2-576D-481A-8F7A-0B37B6471CF5}" dt="2021-09-23T05:22:27.967" v="413" actId="26606"/>
        <pc:sldMkLst>
          <pc:docMk/>
          <pc:sldMk cId="0" sldId="268"/>
        </pc:sldMkLst>
      </pc:sldChg>
      <pc:sldChg chg="addSp modSp mod setBg">
        <pc:chgData name="LIDIJA" userId="b3833df9-0896-4939-b3b3-489ea0c09a48" providerId="ADAL" clId="{0EA8C6C2-576D-481A-8F7A-0B37B6471CF5}" dt="2021-09-23T05:29:15.517" v="852" actId="20577"/>
        <pc:sldMkLst>
          <pc:docMk/>
          <pc:sldMk cId="0" sldId="269"/>
        </pc:sldMkLst>
      </pc:sldChg>
      <pc:sldChg chg="del">
        <pc:chgData name="LIDIJA" userId="b3833df9-0896-4939-b3b3-489ea0c09a48" providerId="ADAL" clId="{0EA8C6C2-576D-481A-8F7A-0B37B6471CF5}" dt="2021-09-23T05:29:42.552" v="853" actId="2696"/>
        <pc:sldMkLst>
          <pc:docMk/>
          <pc:sldMk cId="0" sldId="270"/>
        </pc:sldMkLst>
      </pc:sldChg>
      <pc:sldChg chg="addSp delSp modSp mod setBg">
        <pc:chgData name="LIDIJA" userId="b3833df9-0896-4939-b3b3-489ea0c09a48" providerId="ADAL" clId="{0EA8C6C2-576D-481A-8F7A-0B37B6471CF5}" dt="2021-09-23T05:29:55.432" v="854" actId="26606"/>
        <pc:sldMkLst>
          <pc:docMk/>
          <pc:sldMk cId="0" sldId="271"/>
        </pc:sldMkLst>
      </pc:sldChg>
      <pc:sldChg chg="addSp modSp mod setBg">
        <pc:chgData name="LIDIJA" userId="b3833df9-0896-4939-b3b3-489ea0c09a48" providerId="ADAL" clId="{0EA8C6C2-576D-481A-8F7A-0B37B6471CF5}" dt="2021-09-23T05:38:37.876" v="1069" actId="20577"/>
        <pc:sldMkLst>
          <pc:docMk/>
          <pc:sldMk cId="0" sldId="272"/>
        </pc:sldMkLst>
      </pc:sldChg>
      <pc:sldChg chg="addSp delSp modSp mod setBg">
        <pc:chgData name="LIDIJA" userId="b3833df9-0896-4939-b3b3-489ea0c09a48" providerId="ADAL" clId="{0EA8C6C2-576D-481A-8F7A-0B37B6471CF5}" dt="2021-09-23T04:57:23.685" v="218" actId="26606"/>
        <pc:sldMkLst>
          <pc:docMk/>
          <pc:sldMk cId="0" sldId="273"/>
        </pc:sldMkLst>
      </pc:sldChg>
      <pc:sldChg chg="addSp modSp mod setBg">
        <pc:chgData name="LIDIJA" userId="b3833df9-0896-4939-b3b3-489ea0c09a48" providerId="ADAL" clId="{0EA8C6C2-576D-481A-8F7A-0B37B6471CF5}" dt="2021-09-23T05:25:47.820" v="456" actId="20577"/>
        <pc:sldMkLst>
          <pc:docMk/>
          <pc:sldMk cId="0" sldId="274"/>
        </pc:sldMkLst>
      </pc:sldChg>
      <pc:sldChg chg="addSp delSp modSp mod setBg">
        <pc:chgData name="LIDIJA" userId="b3833df9-0896-4939-b3b3-489ea0c09a48" providerId="ADAL" clId="{0EA8C6C2-576D-481A-8F7A-0B37B6471CF5}" dt="2021-09-23T05:31:21.462" v="868" actId="20577"/>
        <pc:sldMkLst>
          <pc:docMk/>
          <pc:sldMk cId="0" sldId="275"/>
        </pc:sldMkLst>
      </pc:sldChg>
      <pc:sldChg chg="new del">
        <pc:chgData name="LIDIJA" userId="b3833df9-0896-4939-b3b3-489ea0c09a48" providerId="ADAL" clId="{0EA8C6C2-576D-481A-8F7A-0B37B6471CF5}" dt="2021-09-23T05:37:05.026" v="1054" actId="680"/>
        <pc:sldMkLst>
          <pc:docMk/>
          <pc:sldMk cId="2830096565" sldId="276"/>
        </pc:sldMkLst>
      </pc:sldChg>
    </pc:docChg>
  </pc:docChgLst>
  <pc:docChgLst>
    <pc:chgData name="LIDIJA" userId="b3833df9-0896-4939-b3b3-489ea0c09a48" providerId="ADAL" clId="{F0448A2E-2420-48E4-821E-D5EBF9D3CFD2}"/>
    <pc:docChg chg="undo custSel delSld modSld">
      <pc:chgData name="LIDIJA" userId="b3833df9-0896-4939-b3b3-489ea0c09a48" providerId="ADAL" clId="{F0448A2E-2420-48E4-821E-D5EBF9D3CFD2}" dt="2023-09-28T09:12:28.042" v="579" actId="27636"/>
      <pc:docMkLst>
        <pc:docMk/>
      </pc:docMkLst>
      <pc:sldChg chg="addSp delSp modSp mod">
        <pc:chgData name="LIDIJA" userId="b3833df9-0896-4939-b3b3-489ea0c09a48" providerId="ADAL" clId="{F0448A2E-2420-48E4-821E-D5EBF9D3CFD2}" dt="2023-09-21T20:23:18.078" v="376" actId="26606"/>
        <pc:sldMkLst>
          <pc:docMk/>
          <pc:sldMk cId="0" sldId="257"/>
        </pc:sldMkLst>
      </pc:sldChg>
      <pc:sldChg chg="addSp delSp modSp mod">
        <pc:chgData name="LIDIJA" userId="b3833df9-0896-4939-b3b3-489ea0c09a48" providerId="ADAL" clId="{F0448A2E-2420-48E4-821E-D5EBF9D3CFD2}" dt="2023-09-28T09:12:28.042" v="579" actId="27636"/>
        <pc:sldMkLst>
          <pc:docMk/>
          <pc:sldMk cId="0" sldId="258"/>
        </pc:sldMkLst>
      </pc:sldChg>
      <pc:sldChg chg="modSp mod">
        <pc:chgData name="LIDIJA" userId="b3833df9-0896-4939-b3b3-489ea0c09a48" providerId="ADAL" clId="{F0448A2E-2420-48E4-821E-D5EBF9D3CFD2}" dt="2023-09-21T20:34:21.962" v="442" actId="403"/>
        <pc:sldMkLst>
          <pc:docMk/>
          <pc:sldMk cId="0" sldId="259"/>
        </pc:sldMkLst>
      </pc:sldChg>
      <pc:sldChg chg="addSp delSp modSp mod modClrScheme delDesignElem chgLayout">
        <pc:chgData name="LIDIJA" userId="b3833df9-0896-4939-b3b3-489ea0c09a48" providerId="ADAL" clId="{F0448A2E-2420-48E4-821E-D5EBF9D3CFD2}" dt="2023-09-21T20:35:14.388" v="451" actId="113"/>
        <pc:sldMkLst>
          <pc:docMk/>
          <pc:sldMk cId="0" sldId="260"/>
        </pc:sldMkLst>
      </pc:sldChg>
      <pc:sldChg chg="addSp delSp modSp mod">
        <pc:chgData name="LIDIJA" userId="b3833df9-0896-4939-b3b3-489ea0c09a48" providerId="ADAL" clId="{F0448A2E-2420-48E4-821E-D5EBF9D3CFD2}" dt="2023-09-14T10:04:10.367" v="344" actId="21"/>
        <pc:sldMkLst>
          <pc:docMk/>
          <pc:sldMk cId="0" sldId="261"/>
        </pc:sldMkLst>
      </pc:sldChg>
      <pc:sldChg chg="addSp delSp modSp mod">
        <pc:chgData name="LIDIJA" userId="b3833df9-0896-4939-b3b3-489ea0c09a48" providerId="ADAL" clId="{F0448A2E-2420-48E4-821E-D5EBF9D3CFD2}" dt="2023-09-21T20:38:08.592" v="534" actId="403"/>
        <pc:sldMkLst>
          <pc:docMk/>
          <pc:sldMk cId="0" sldId="263"/>
        </pc:sldMkLst>
      </pc:sldChg>
      <pc:sldChg chg="addSp delSp modSp del mod">
        <pc:chgData name="LIDIJA" userId="b3833df9-0896-4939-b3b3-489ea0c09a48" providerId="ADAL" clId="{F0448A2E-2420-48E4-821E-D5EBF9D3CFD2}" dt="2023-09-21T20:28:01.530" v="377" actId="2696"/>
        <pc:sldMkLst>
          <pc:docMk/>
          <pc:sldMk cId="0" sldId="264"/>
        </pc:sldMkLst>
      </pc:sldChg>
      <pc:sldChg chg="addSp delSp modSp mod">
        <pc:chgData name="LIDIJA" userId="b3833df9-0896-4939-b3b3-489ea0c09a48" providerId="ADAL" clId="{F0448A2E-2420-48E4-821E-D5EBF9D3CFD2}" dt="2023-09-14T10:01:09.003" v="332" actId="26606"/>
        <pc:sldMkLst>
          <pc:docMk/>
          <pc:sldMk cId="0" sldId="267"/>
        </pc:sldMkLst>
      </pc:sldChg>
      <pc:sldChg chg="addSp delSp modSp mod">
        <pc:chgData name="LIDIJA" userId="b3833df9-0896-4939-b3b3-489ea0c09a48" providerId="ADAL" clId="{F0448A2E-2420-48E4-821E-D5EBF9D3CFD2}" dt="2023-09-21T20:31:03.498" v="393" actId="20577"/>
        <pc:sldMkLst>
          <pc:docMk/>
          <pc:sldMk cId="0" sldId="268"/>
        </pc:sldMkLst>
      </pc:sldChg>
      <pc:sldChg chg="addSp delSp modSp mod">
        <pc:chgData name="LIDIJA" userId="b3833df9-0896-4939-b3b3-489ea0c09a48" providerId="ADAL" clId="{F0448A2E-2420-48E4-821E-D5EBF9D3CFD2}" dt="2023-09-21T20:39:50.233" v="559" actId="20577"/>
        <pc:sldMkLst>
          <pc:docMk/>
          <pc:sldMk cId="0" sldId="269"/>
        </pc:sldMkLst>
      </pc:sldChg>
      <pc:sldChg chg="addSp delSp modSp mod">
        <pc:chgData name="LIDIJA" userId="b3833df9-0896-4939-b3b3-489ea0c09a48" providerId="ADAL" clId="{F0448A2E-2420-48E4-821E-D5EBF9D3CFD2}" dt="2023-09-14T10:07:11.951" v="360" actId="26606"/>
        <pc:sldMkLst>
          <pc:docMk/>
          <pc:sldMk cId="0" sldId="271"/>
        </pc:sldMkLst>
      </pc:sldChg>
      <pc:sldChg chg="addSp delSp modSp mod">
        <pc:chgData name="LIDIJA" userId="b3833df9-0896-4939-b3b3-489ea0c09a48" providerId="ADAL" clId="{F0448A2E-2420-48E4-821E-D5EBF9D3CFD2}" dt="2023-09-14T10:02:29.645" v="338" actId="1076"/>
        <pc:sldMkLst>
          <pc:docMk/>
          <pc:sldMk cId="0" sldId="272"/>
        </pc:sldMkLst>
      </pc:sldChg>
      <pc:sldChg chg="addSp delSp modSp mod">
        <pc:chgData name="LIDIJA" userId="b3833df9-0896-4939-b3b3-489ea0c09a48" providerId="ADAL" clId="{F0448A2E-2420-48E4-821E-D5EBF9D3CFD2}" dt="2023-09-21T20:28:52.488" v="384" actId="14100"/>
        <pc:sldMkLst>
          <pc:docMk/>
          <pc:sldMk cId="0" sldId="273"/>
        </pc:sldMkLst>
      </pc:sldChg>
      <pc:sldChg chg="addSp delSp modSp mod">
        <pc:chgData name="LIDIJA" userId="b3833df9-0896-4939-b3b3-489ea0c09a48" providerId="ADAL" clId="{F0448A2E-2420-48E4-821E-D5EBF9D3CFD2}" dt="2023-09-21T20:32:06.493" v="435" actId="20577"/>
        <pc:sldMkLst>
          <pc:docMk/>
          <pc:sldMk cId="0" sldId="274"/>
        </pc:sldMkLst>
      </pc:sldChg>
      <pc:sldChg chg="addSp delSp modSp mod">
        <pc:chgData name="LIDIJA" userId="b3833df9-0896-4939-b3b3-489ea0c09a48" providerId="ADAL" clId="{F0448A2E-2420-48E4-821E-D5EBF9D3CFD2}" dt="2023-09-14T10:02:21.152" v="337" actId="26606"/>
        <pc:sldMkLst>
          <pc:docMk/>
          <pc:sldMk cId="0" sldId="275"/>
        </pc:sldMkLst>
      </pc:sldChg>
    </pc:docChg>
  </pc:docChgLst>
  <pc:docChgLst>
    <pc:chgData name="Gost korisnik" userId="S::urn:spo:anon#6633a413a7668366b63f13ceeced884edb50842b419b537bdc5cffd4d52c76e5::" providerId="AD" clId="Web-{A88DACC8-163D-E5F3-EA71-373CECC2FEA4}"/>
    <pc:docChg chg="sldOrd">
      <pc:chgData name="Gost korisnik" userId="S::urn:spo:anon#6633a413a7668366b63f13ceeced884edb50842b419b537bdc5cffd4d52c76e5::" providerId="AD" clId="Web-{A88DACC8-163D-E5F3-EA71-373CECC2FEA4}" dt="2023-11-01T19:08:03.092" v="0"/>
      <pc:docMkLst>
        <pc:docMk/>
      </pc:docMkLst>
      <pc:sldChg chg="ord">
        <pc:chgData name="Gost korisnik" userId="S::urn:spo:anon#6633a413a7668366b63f13ceeced884edb50842b419b537bdc5cffd4d52c76e5::" providerId="AD" clId="Web-{A88DACC8-163D-E5F3-EA71-373CECC2FEA4}" dt="2023-11-01T19:08:03.092" v="0"/>
        <pc:sldMkLst>
          <pc:docMk/>
          <pc:sldMk cId="0" sldId="259"/>
        </pc:sldMkLst>
      </pc:sldChg>
    </pc:docChg>
  </pc:docChgLst>
  <pc:docChgLst>
    <pc:chgData name="LIDIJA MAČUKAT" userId="b3833df9-0896-4939-b3b3-489ea0c09a48" providerId="ADAL" clId="{0EA8C6C2-576D-481A-8F7A-0B37B6471CF5}"/>
    <pc:docChg chg="modSld">
      <pc:chgData name="LIDIJA MAČUKAT" userId="b3833df9-0896-4939-b3b3-489ea0c09a48" providerId="ADAL" clId="{0EA8C6C2-576D-481A-8F7A-0B37B6471CF5}" dt="2021-09-28T12:58:04.580" v="49" actId="115"/>
      <pc:docMkLst>
        <pc:docMk/>
      </pc:docMkLst>
      <pc:sldChg chg="modSp mod">
        <pc:chgData name="LIDIJA MAČUKAT" userId="b3833df9-0896-4939-b3b3-489ea0c09a48" providerId="ADAL" clId="{0EA8C6C2-576D-481A-8F7A-0B37B6471CF5}" dt="2021-09-28T12:56:15.407" v="21" actId="20577"/>
        <pc:sldMkLst>
          <pc:docMk/>
          <pc:sldMk cId="0" sldId="264"/>
        </pc:sldMkLst>
      </pc:sldChg>
      <pc:sldChg chg="modSp mod">
        <pc:chgData name="LIDIJA MAČUKAT" userId="b3833df9-0896-4939-b3b3-489ea0c09a48" providerId="ADAL" clId="{0EA8C6C2-576D-481A-8F7A-0B37B6471CF5}" dt="2021-09-28T12:58:04.580" v="49" actId="115"/>
        <pc:sldMkLst>
          <pc:docMk/>
          <pc:sldMk cId="0" sldId="269"/>
        </pc:sldMkLst>
      </pc:sldChg>
      <pc:sldChg chg="modSp mod">
        <pc:chgData name="LIDIJA MAČUKAT" userId="b3833df9-0896-4939-b3b3-489ea0c09a48" providerId="ADAL" clId="{0EA8C6C2-576D-481A-8F7A-0B37B6471CF5}" dt="2021-09-28T12:55:40.226" v="2" actId="115"/>
        <pc:sldMkLst>
          <pc:docMk/>
          <pc:sldMk cId="0" sldId="274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Muv5v6M8Is" TargetMode="External"/><Relationship Id="rId1" Type="http://schemas.openxmlformats.org/officeDocument/2006/relationships/hyperlink" Target="https://www.youtube.com/watch?v=adoNwg8dgGc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Muv5v6M8Is" TargetMode="External"/><Relationship Id="rId1" Type="http://schemas.openxmlformats.org/officeDocument/2006/relationships/hyperlink" Target="https://www.youtube.com/watch?v=adoNwg8dgG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ED74F-0C0B-4F8E-B483-99AB213E324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5ACCDD7-8B11-4D3E-B82B-1491171F944B}">
      <dgm:prSet/>
      <dgm:spPr/>
      <dgm:t>
        <a:bodyPr/>
        <a:lstStyle/>
        <a:p>
          <a:r>
            <a:rPr lang="hr-HR"/>
            <a:t>KIRUŠKI ZAHVAT je stres za organizam.</a:t>
          </a:r>
          <a:endParaRPr lang="en-US"/>
        </a:p>
      </dgm:t>
    </dgm:pt>
    <dgm:pt modelId="{CD6230D4-72B3-4BAF-AECA-A3B184006A68}" type="parTrans" cxnId="{2886FD4B-5914-4DFA-AB01-B2B37038477E}">
      <dgm:prSet/>
      <dgm:spPr/>
      <dgm:t>
        <a:bodyPr/>
        <a:lstStyle/>
        <a:p>
          <a:endParaRPr lang="en-US"/>
        </a:p>
      </dgm:t>
    </dgm:pt>
    <dgm:pt modelId="{36FB2744-F087-4047-84BB-09880F529BC1}" type="sibTrans" cxnId="{2886FD4B-5914-4DFA-AB01-B2B37038477E}">
      <dgm:prSet/>
      <dgm:spPr/>
      <dgm:t>
        <a:bodyPr/>
        <a:lstStyle/>
        <a:p>
          <a:endParaRPr lang="en-US"/>
        </a:p>
      </dgm:t>
    </dgm:pt>
    <dgm:pt modelId="{2C43A44B-C32A-40A6-B6C9-9174FDC1BC7B}">
      <dgm:prSet/>
      <dgm:spPr/>
      <dgm:t>
        <a:bodyPr/>
        <a:lstStyle/>
        <a:p>
          <a:r>
            <a:rPr lang="hr-HR"/>
            <a:t>Veličina tog stresa ovisi o veličini operativnog zahvata i sposobnosti organizma da odgovori na taj stres. Kako će osoba podnijeti operativni zahvat ovisi i o životnoj dobi.</a:t>
          </a:r>
          <a:endParaRPr lang="en-US"/>
        </a:p>
      </dgm:t>
    </dgm:pt>
    <dgm:pt modelId="{11F29834-B3B6-44C6-A05F-9A790970FA02}" type="parTrans" cxnId="{C50F1C84-5538-4DB7-A952-5C4AC5FB09C9}">
      <dgm:prSet/>
      <dgm:spPr/>
      <dgm:t>
        <a:bodyPr/>
        <a:lstStyle/>
        <a:p>
          <a:endParaRPr lang="en-US"/>
        </a:p>
      </dgm:t>
    </dgm:pt>
    <dgm:pt modelId="{268A2AE5-2186-4177-93AF-D35E647E7B33}" type="sibTrans" cxnId="{C50F1C84-5538-4DB7-A952-5C4AC5FB09C9}">
      <dgm:prSet/>
      <dgm:spPr/>
      <dgm:t>
        <a:bodyPr/>
        <a:lstStyle/>
        <a:p>
          <a:endParaRPr lang="en-US"/>
        </a:p>
      </dgm:t>
    </dgm:pt>
    <dgm:pt modelId="{BF858F73-F658-47B6-BE4A-895D3373900E}">
      <dgm:prSet/>
      <dgm:spPr/>
      <dgm:t>
        <a:bodyPr/>
        <a:lstStyle/>
        <a:p>
          <a:r>
            <a:rPr lang="hr-HR"/>
            <a:t>Na izbor  operacije uz dijagnozu utječe i opće stanje bolesnika.</a:t>
          </a:r>
          <a:endParaRPr lang="en-US"/>
        </a:p>
      </dgm:t>
    </dgm:pt>
    <dgm:pt modelId="{09E61308-E40B-4760-8AA0-828CCF760BC4}" type="parTrans" cxnId="{8BF71D6B-F122-4489-8DFA-BB12447DFD60}">
      <dgm:prSet/>
      <dgm:spPr/>
      <dgm:t>
        <a:bodyPr/>
        <a:lstStyle/>
        <a:p>
          <a:endParaRPr lang="en-US"/>
        </a:p>
      </dgm:t>
    </dgm:pt>
    <dgm:pt modelId="{3BDE2EF2-25CE-43E8-84A2-713AD01D80FC}" type="sibTrans" cxnId="{8BF71D6B-F122-4489-8DFA-BB12447DFD60}">
      <dgm:prSet/>
      <dgm:spPr/>
      <dgm:t>
        <a:bodyPr/>
        <a:lstStyle/>
        <a:p>
          <a:endParaRPr lang="en-US"/>
        </a:p>
      </dgm:t>
    </dgm:pt>
    <dgm:pt modelId="{8C07ACDD-A942-44EC-90C9-CCB24E7DBC8D}">
      <dgm:prSet/>
      <dgm:spPr/>
      <dgm:t>
        <a:bodyPr/>
        <a:lstStyle/>
        <a:p>
          <a:r>
            <a:rPr lang="hr-HR"/>
            <a:t>Starije osobe teže podnose operaciju i zahtijevaju duži oporavak.</a:t>
          </a:r>
          <a:endParaRPr lang="en-US"/>
        </a:p>
      </dgm:t>
    </dgm:pt>
    <dgm:pt modelId="{567FED71-D9D1-4C2E-8B11-351C23478B2C}" type="parTrans" cxnId="{584AC648-8586-48B8-8766-8832D212EABB}">
      <dgm:prSet/>
      <dgm:spPr/>
      <dgm:t>
        <a:bodyPr/>
        <a:lstStyle/>
        <a:p>
          <a:endParaRPr lang="en-US"/>
        </a:p>
      </dgm:t>
    </dgm:pt>
    <dgm:pt modelId="{6F123C9D-7BAB-454C-AE6E-264844C940FE}" type="sibTrans" cxnId="{584AC648-8586-48B8-8766-8832D212EABB}">
      <dgm:prSet/>
      <dgm:spPr/>
      <dgm:t>
        <a:bodyPr/>
        <a:lstStyle/>
        <a:p>
          <a:endParaRPr lang="en-US"/>
        </a:p>
      </dgm:t>
    </dgm:pt>
    <dgm:pt modelId="{A053EDDC-8B70-4834-8F5D-D6574FF058AF}" type="pres">
      <dgm:prSet presAssocID="{B94ED74F-0C0B-4F8E-B483-99AB213E324B}" presName="vert0" presStyleCnt="0">
        <dgm:presLayoutVars>
          <dgm:dir/>
          <dgm:animOne val="branch"/>
          <dgm:animLvl val="lvl"/>
        </dgm:presLayoutVars>
      </dgm:prSet>
      <dgm:spPr/>
    </dgm:pt>
    <dgm:pt modelId="{246B129C-7E87-46BB-B50B-3B000A27D689}" type="pres">
      <dgm:prSet presAssocID="{C5ACCDD7-8B11-4D3E-B82B-1491171F944B}" presName="thickLine" presStyleLbl="alignNode1" presStyleIdx="0" presStyleCnt="4"/>
      <dgm:spPr/>
    </dgm:pt>
    <dgm:pt modelId="{EE9D6D69-6B5B-4ECD-94C6-D08F3521DF5F}" type="pres">
      <dgm:prSet presAssocID="{C5ACCDD7-8B11-4D3E-B82B-1491171F944B}" presName="horz1" presStyleCnt="0"/>
      <dgm:spPr/>
    </dgm:pt>
    <dgm:pt modelId="{AF15A365-FB1C-423F-9A4C-816ACE5BC4F2}" type="pres">
      <dgm:prSet presAssocID="{C5ACCDD7-8B11-4D3E-B82B-1491171F944B}" presName="tx1" presStyleLbl="revTx" presStyleIdx="0" presStyleCnt="4"/>
      <dgm:spPr/>
    </dgm:pt>
    <dgm:pt modelId="{7F26C4C4-0D63-4311-90A0-D246BFAFFF29}" type="pres">
      <dgm:prSet presAssocID="{C5ACCDD7-8B11-4D3E-B82B-1491171F944B}" presName="vert1" presStyleCnt="0"/>
      <dgm:spPr/>
    </dgm:pt>
    <dgm:pt modelId="{706F25AA-6593-4C76-B8C9-F6A8EA877483}" type="pres">
      <dgm:prSet presAssocID="{2C43A44B-C32A-40A6-B6C9-9174FDC1BC7B}" presName="thickLine" presStyleLbl="alignNode1" presStyleIdx="1" presStyleCnt="4"/>
      <dgm:spPr/>
    </dgm:pt>
    <dgm:pt modelId="{F3A0EDED-7AFB-46F9-80D3-BAD3E90D4C96}" type="pres">
      <dgm:prSet presAssocID="{2C43A44B-C32A-40A6-B6C9-9174FDC1BC7B}" presName="horz1" presStyleCnt="0"/>
      <dgm:spPr/>
    </dgm:pt>
    <dgm:pt modelId="{F910D806-FF61-4F3E-A1D1-5E43CE496EFB}" type="pres">
      <dgm:prSet presAssocID="{2C43A44B-C32A-40A6-B6C9-9174FDC1BC7B}" presName="tx1" presStyleLbl="revTx" presStyleIdx="1" presStyleCnt="4"/>
      <dgm:spPr/>
    </dgm:pt>
    <dgm:pt modelId="{8DAD2775-108E-4C60-A50D-9BDEC515988E}" type="pres">
      <dgm:prSet presAssocID="{2C43A44B-C32A-40A6-B6C9-9174FDC1BC7B}" presName="vert1" presStyleCnt="0"/>
      <dgm:spPr/>
    </dgm:pt>
    <dgm:pt modelId="{D26FCE91-C4FB-4496-A559-E6E381CEFCC8}" type="pres">
      <dgm:prSet presAssocID="{BF858F73-F658-47B6-BE4A-895D3373900E}" presName="thickLine" presStyleLbl="alignNode1" presStyleIdx="2" presStyleCnt="4"/>
      <dgm:spPr/>
    </dgm:pt>
    <dgm:pt modelId="{A2E84660-3716-483F-A58C-F844837DD83C}" type="pres">
      <dgm:prSet presAssocID="{BF858F73-F658-47B6-BE4A-895D3373900E}" presName="horz1" presStyleCnt="0"/>
      <dgm:spPr/>
    </dgm:pt>
    <dgm:pt modelId="{220CC346-3C6C-4F44-82E9-00F2EFA5E389}" type="pres">
      <dgm:prSet presAssocID="{BF858F73-F658-47B6-BE4A-895D3373900E}" presName="tx1" presStyleLbl="revTx" presStyleIdx="2" presStyleCnt="4"/>
      <dgm:spPr/>
    </dgm:pt>
    <dgm:pt modelId="{2CB60D35-FF26-4938-A79E-CDA1094AE9F0}" type="pres">
      <dgm:prSet presAssocID="{BF858F73-F658-47B6-BE4A-895D3373900E}" presName="vert1" presStyleCnt="0"/>
      <dgm:spPr/>
    </dgm:pt>
    <dgm:pt modelId="{98A86808-2FC0-4C26-9287-589288EC1B58}" type="pres">
      <dgm:prSet presAssocID="{8C07ACDD-A942-44EC-90C9-CCB24E7DBC8D}" presName="thickLine" presStyleLbl="alignNode1" presStyleIdx="3" presStyleCnt="4"/>
      <dgm:spPr/>
    </dgm:pt>
    <dgm:pt modelId="{C755740C-0AAD-42F4-B7C6-1301646E5C8B}" type="pres">
      <dgm:prSet presAssocID="{8C07ACDD-A942-44EC-90C9-CCB24E7DBC8D}" presName="horz1" presStyleCnt="0"/>
      <dgm:spPr/>
    </dgm:pt>
    <dgm:pt modelId="{FF111DBA-158D-45DF-B2AB-003B6646DC77}" type="pres">
      <dgm:prSet presAssocID="{8C07ACDD-A942-44EC-90C9-CCB24E7DBC8D}" presName="tx1" presStyleLbl="revTx" presStyleIdx="3" presStyleCnt="4"/>
      <dgm:spPr/>
    </dgm:pt>
    <dgm:pt modelId="{AD1D81AB-740D-412C-B833-A971558DFF4C}" type="pres">
      <dgm:prSet presAssocID="{8C07ACDD-A942-44EC-90C9-CCB24E7DBC8D}" presName="vert1" presStyleCnt="0"/>
      <dgm:spPr/>
    </dgm:pt>
  </dgm:ptLst>
  <dgm:cxnLst>
    <dgm:cxn modelId="{29BF5E14-7194-49E7-BC5B-382CD830591A}" type="presOf" srcId="{C5ACCDD7-8B11-4D3E-B82B-1491171F944B}" destId="{AF15A365-FB1C-423F-9A4C-816ACE5BC4F2}" srcOrd="0" destOrd="0" presId="urn:microsoft.com/office/officeart/2008/layout/LinedList"/>
    <dgm:cxn modelId="{AE96961B-EA28-469A-92C7-56505D45C8D5}" type="presOf" srcId="{B94ED74F-0C0B-4F8E-B483-99AB213E324B}" destId="{A053EDDC-8B70-4834-8F5D-D6574FF058AF}" srcOrd="0" destOrd="0" presId="urn:microsoft.com/office/officeart/2008/layout/LinedList"/>
    <dgm:cxn modelId="{584AC648-8586-48B8-8766-8832D212EABB}" srcId="{B94ED74F-0C0B-4F8E-B483-99AB213E324B}" destId="{8C07ACDD-A942-44EC-90C9-CCB24E7DBC8D}" srcOrd="3" destOrd="0" parTransId="{567FED71-D9D1-4C2E-8B11-351C23478B2C}" sibTransId="{6F123C9D-7BAB-454C-AE6E-264844C940FE}"/>
    <dgm:cxn modelId="{8BF71D6B-F122-4489-8DFA-BB12447DFD60}" srcId="{B94ED74F-0C0B-4F8E-B483-99AB213E324B}" destId="{BF858F73-F658-47B6-BE4A-895D3373900E}" srcOrd="2" destOrd="0" parTransId="{09E61308-E40B-4760-8AA0-828CCF760BC4}" sibTransId="{3BDE2EF2-25CE-43E8-84A2-713AD01D80FC}"/>
    <dgm:cxn modelId="{2886FD4B-5914-4DFA-AB01-B2B37038477E}" srcId="{B94ED74F-0C0B-4F8E-B483-99AB213E324B}" destId="{C5ACCDD7-8B11-4D3E-B82B-1491171F944B}" srcOrd="0" destOrd="0" parTransId="{CD6230D4-72B3-4BAF-AECA-A3B184006A68}" sibTransId="{36FB2744-F087-4047-84BB-09880F529BC1}"/>
    <dgm:cxn modelId="{EB3C4979-6115-4225-9CA4-FCDFF2F8E78F}" type="presOf" srcId="{BF858F73-F658-47B6-BE4A-895D3373900E}" destId="{220CC346-3C6C-4F44-82E9-00F2EFA5E389}" srcOrd="0" destOrd="0" presId="urn:microsoft.com/office/officeart/2008/layout/LinedList"/>
    <dgm:cxn modelId="{C50F1C84-5538-4DB7-A952-5C4AC5FB09C9}" srcId="{B94ED74F-0C0B-4F8E-B483-99AB213E324B}" destId="{2C43A44B-C32A-40A6-B6C9-9174FDC1BC7B}" srcOrd="1" destOrd="0" parTransId="{11F29834-B3B6-44C6-A05F-9A790970FA02}" sibTransId="{268A2AE5-2186-4177-93AF-D35E647E7B33}"/>
    <dgm:cxn modelId="{7598EFD3-2705-4594-B9CF-CA397F9163B8}" type="presOf" srcId="{2C43A44B-C32A-40A6-B6C9-9174FDC1BC7B}" destId="{F910D806-FF61-4F3E-A1D1-5E43CE496EFB}" srcOrd="0" destOrd="0" presId="urn:microsoft.com/office/officeart/2008/layout/LinedList"/>
    <dgm:cxn modelId="{E4A829DE-60D0-49B0-AA82-F06CE0965B71}" type="presOf" srcId="{8C07ACDD-A942-44EC-90C9-CCB24E7DBC8D}" destId="{FF111DBA-158D-45DF-B2AB-003B6646DC77}" srcOrd="0" destOrd="0" presId="urn:microsoft.com/office/officeart/2008/layout/LinedList"/>
    <dgm:cxn modelId="{08731A9C-572E-4384-B612-1B802CF05E10}" type="presParOf" srcId="{A053EDDC-8B70-4834-8F5D-D6574FF058AF}" destId="{246B129C-7E87-46BB-B50B-3B000A27D689}" srcOrd="0" destOrd="0" presId="urn:microsoft.com/office/officeart/2008/layout/LinedList"/>
    <dgm:cxn modelId="{468CE905-7018-4D25-8339-466A4CD4F704}" type="presParOf" srcId="{A053EDDC-8B70-4834-8F5D-D6574FF058AF}" destId="{EE9D6D69-6B5B-4ECD-94C6-D08F3521DF5F}" srcOrd="1" destOrd="0" presId="urn:microsoft.com/office/officeart/2008/layout/LinedList"/>
    <dgm:cxn modelId="{6B71D028-067B-4C81-9BD2-C2C72F00AB80}" type="presParOf" srcId="{EE9D6D69-6B5B-4ECD-94C6-D08F3521DF5F}" destId="{AF15A365-FB1C-423F-9A4C-816ACE5BC4F2}" srcOrd="0" destOrd="0" presId="urn:microsoft.com/office/officeart/2008/layout/LinedList"/>
    <dgm:cxn modelId="{E29321EC-C260-4FCC-943F-C7280FB972FA}" type="presParOf" srcId="{EE9D6D69-6B5B-4ECD-94C6-D08F3521DF5F}" destId="{7F26C4C4-0D63-4311-90A0-D246BFAFFF29}" srcOrd="1" destOrd="0" presId="urn:microsoft.com/office/officeart/2008/layout/LinedList"/>
    <dgm:cxn modelId="{55454DE1-98D2-4A48-BC20-4C2053E33EBD}" type="presParOf" srcId="{A053EDDC-8B70-4834-8F5D-D6574FF058AF}" destId="{706F25AA-6593-4C76-B8C9-F6A8EA877483}" srcOrd="2" destOrd="0" presId="urn:microsoft.com/office/officeart/2008/layout/LinedList"/>
    <dgm:cxn modelId="{BBDB7249-5364-4730-943D-BA71F0F7E8B4}" type="presParOf" srcId="{A053EDDC-8B70-4834-8F5D-D6574FF058AF}" destId="{F3A0EDED-7AFB-46F9-80D3-BAD3E90D4C96}" srcOrd="3" destOrd="0" presId="urn:microsoft.com/office/officeart/2008/layout/LinedList"/>
    <dgm:cxn modelId="{ACD7641A-485C-479C-890C-F30C1D590334}" type="presParOf" srcId="{F3A0EDED-7AFB-46F9-80D3-BAD3E90D4C96}" destId="{F910D806-FF61-4F3E-A1D1-5E43CE496EFB}" srcOrd="0" destOrd="0" presId="urn:microsoft.com/office/officeart/2008/layout/LinedList"/>
    <dgm:cxn modelId="{EE77E1C1-3818-4FD8-8B92-F703407BCD0E}" type="presParOf" srcId="{F3A0EDED-7AFB-46F9-80D3-BAD3E90D4C96}" destId="{8DAD2775-108E-4C60-A50D-9BDEC515988E}" srcOrd="1" destOrd="0" presId="urn:microsoft.com/office/officeart/2008/layout/LinedList"/>
    <dgm:cxn modelId="{709FCCF1-7667-4CEC-8EDC-EE9EB418FE77}" type="presParOf" srcId="{A053EDDC-8B70-4834-8F5D-D6574FF058AF}" destId="{D26FCE91-C4FB-4496-A559-E6E381CEFCC8}" srcOrd="4" destOrd="0" presId="urn:microsoft.com/office/officeart/2008/layout/LinedList"/>
    <dgm:cxn modelId="{DD00C218-3200-44FA-ADE8-1D1A360486CC}" type="presParOf" srcId="{A053EDDC-8B70-4834-8F5D-D6574FF058AF}" destId="{A2E84660-3716-483F-A58C-F844837DD83C}" srcOrd="5" destOrd="0" presId="urn:microsoft.com/office/officeart/2008/layout/LinedList"/>
    <dgm:cxn modelId="{35A70D88-031F-40D2-BD49-E9FCD45A57C6}" type="presParOf" srcId="{A2E84660-3716-483F-A58C-F844837DD83C}" destId="{220CC346-3C6C-4F44-82E9-00F2EFA5E389}" srcOrd="0" destOrd="0" presId="urn:microsoft.com/office/officeart/2008/layout/LinedList"/>
    <dgm:cxn modelId="{A16D68BE-D275-4795-AECF-A278DF234290}" type="presParOf" srcId="{A2E84660-3716-483F-A58C-F844837DD83C}" destId="{2CB60D35-FF26-4938-A79E-CDA1094AE9F0}" srcOrd="1" destOrd="0" presId="urn:microsoft.com/office/officeart/2008/layout/LinedList"/>
    <dgm:cxn modelId="{5A8C3622-BA57-4E81-819E-90CE7F558CF2}" type="presParOf" srcId="{A053EDDC-8B70-4834-8F5D-D6574FF058AF}" destId="{98A86808-2FC0-4C26-9287-589288EC1B58}" srcOrd="6" destOrd="0" presId="urn:microsoft.com/office/officeart/2008/layout/LinedList"/>
    <dgm:cxn modelId="{AEFB2271-5C4F-4F4C-A096-FB57909B143E}" type="presParOf" srcId="{A053EDDC-8B70-4834-8F5D-D6574FF058AF}" destId="{C755740C-0AAD-42F4-B7C6-1301646E5C8B}" srcOrd="7" destOrd="0" presId="urn:microsoft.com/office/officeart/2008/layout/LinedList"/>
    <dgm:cxn modelId="{C2F1F4D9-7E15-49AE-B8DA-F25EA1A4CF48}" type="presParOf" srcId="{C755740C-0AAD-42F4-B7C6-1301646E5C8B}" destId="{FF111DBA-158D-45DF-B2AB-003B6646DC77}" srcOrd="0" destOrd="0" presId="urn:microsoft.com/office/officeart/2008/layout/LinedList"/>
    <dgm:cxn modelId="{002AF9CB-97B0-4236-98CF-1216699723D7}" type="presParOf" srcId="{C755740C-0AAD-42F4-B7C6-1301646E5C8B}" destId="{AD1D81AB-740D-412C-B833-A971558DFF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CEC753-0259-4BA6-A609-1DF731913C2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7DE6DF0-AEA8-4CBA-9FB5-2CF11EE966BA}">
      <dgm:prSet/>
      <dgm:spPr/>
      <dgm:t>
        <a:bodyPr/>
        <a:lstStyle/>
        <a:p>
          <a:r>
            <a:rPr lang="hr-HR"/>
            <a:t>Respiratorne vježbe ekspiratornog tipa s ciljem eliminacije anestetika</a:t>
          </a:r>
          <a:endParaRPr lang="en-US"/>
        </a:p>
      </dgm:t>
    </dgm:pt>
    <dgm:pt modelId="{849D6B42-CDF0-41F9-B509-35BD08E0AA14}" type="parTrans" cxnId="{9407215F-33ED-4E72-B7C1-0BA05BFF5AE0}">
      <dgm:prSet/>
      <dgm:spPr/>
      <dgm:t>
        <a:bodyPr/>
        <a:lstStyle/>
        <a:p>
          <a:endParaRPr lang="en-US"/>
        </a:p>
      </dgm:t>
    </dgm:pt>
    <dgm:pt modelId="{A30DADD2-ADD1-4CFF-A0EC-8B3A4F3DCDCF}" type="sibTrans" cxnId="{9407215F-33ED-4E72-B7C1-0BA05BFF5AE0}">
      <dgm:prSet/>
      <dgm:spPr/>
      <dgm:t>
        <a:bodyPr/>
        <a:lstStyle/>
        <a:p>
          <a:endParaRPr lang="en-US"/>
        </a:p>
      </dgm:t>
    </dgm:pt>
    <dgm:pt modelId="{607F5BBD-1763-4540-8A16-F772B519DAE1}">
      <dgm:prSet/>
      <dgm:spPr/>
      <dgm:t>
        <a:bodyPr/>
        <a:lstStyle/>
        <a:p>
          <a:r>
            <a:rPr lang="hr-HR"/>
            <a:t>Stimulacija oralne  i mimične muskulature</a:t>
          </a:r>
          <a:endParaRPr lang="en-US"/>
        </a:p>
      </dgm:t>
    </dgm:pt>
    <dgm:pt modelId="{493C151D-F46E-4BB4-AA0B-FCDA6A5E2E69}" type="parTrans" cxnId="{1B0F5CE0-F0DD-4AD9-884B-EB5922243EAD}">
      <dgm:prSet/>
      <dgm:spPr/>
      <dgm:t>
        <a:bodyPr/>
        <a:lstStyle/>
        <a:p>
          <a:endParaRPr lang="en-US"/>
        </a:p>
      </dgm:t>
    </dgm:pt>
    <dgm:pt modelId="{2C958AF0-6DEB-4834-8D00-DEAFA3B09F59}" type="sibTrans" cxnId="{1B0F5CE0-F0DD-4AD9-884B-EB5922243EAD}">
      <dgm:prSet/>
      <dgm:spPr/>
      <dgm:t>
        <a:bodyPr/>
        <a:lstStyle/>
        <a:p>
          <a:endParaRPr lang="en-US"/>
        </a:p>
      </dgm:t>
    </dgm:pt>
    <dgm:pt modelId="{864231B2-2BC1-442F-9056-216D7A257D16}">
      <dgm:prSet/>
      <dgm:spPr/>
      <dgm:t>
        <a:bodyPr/>
        <a:lstStyle/>
        <a:p>
          <a:r>
            <a:rPr lang="hr-HR" dirty="0" err="1"/>
            <a:t>Cirkulatorne</a:t>
          </a:r>
          <a:r>
            <a:rPr lang="hr-HR" dirty="0"/>
            <a:t> vježbe pasivnim dijagonalnim pokretima stopala.</a:t>
          </a:r>
        </a:p>
        <a:p>
          <a:r>
            <a:rPr lang="hr-HR" dirty="0"/>
            <a:t>…</a:t>
          </a:r>
          <a:endParaRPr lang="en-US" dirty="0"/>
        </a:p>
      </dgm:t>
    </dgm:pt>
    <dgm:pt modelId="{7B85782F-1189-4FC5-B040-CA7A22FDC40E}" type="parTrans" cxnId="{A8DC2E68-3918-4275-A1E2-87FA455AC05A}">
      <dgm:prSet/>
      <dgm:spPr/>
      <dgm:t>
        <a:bodyPr/>
        <a:lstStyle/>
        <a:p>
          <a:endParaRPr lang="en-US"/>
        </a:p>
      </dgm:t>
    </dgm:pt>
    <dgm:pt modelId="{10AFF28A-05DD-4CD7-8D09-D1DA1A257E49}" type="sibTrans" cxnId="{A8DC2E68-3918-4275-A1E2-87FA455AC05A}">
      <dgm:prSet/>
      <dgm:spPr/>
      <dgm:t>
        <a:bodyPr/>
        <a:lstStyle/>
        <a:p>
          <a:endParaRPr lang="en-US"/>
        </a:p>
      </dgm:t>
    </dgm:pt>
    <dgm:pt modelId="{2179DB85-78C9-4833-9A4A-641DE64463FC}" type="pres">
      <dgm:prSet presAssocID="{C4CEC753-0259-4BA6-A609-1DF731913C22}" presName="linear" presStyleCnt="0">
        <dgm:presLayoutVars>
          <dgm:animLvl val="lvl"/>
          <dgm:resizeHandles val="exact"/>
        </dgm:presLayoutVars>
      </dgm:prSet>
      <dgm:spPr/>
    </dgm:pt>
    <dgm:pt modelId="{DCFBE808-9FCA-4B5C-9B52-0012B116F11F}" type="pres">
      <dgm:prSet presAssocID="{B7DE6DF0-AEA8-4CBA-9FB5-2CF11EE966B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BDD1134-2CBD-4146-9066-5214FBF23FBB}" type="pres">
      <dgm:prSet presAssocID="{A30DADD2-ADD1-4CFF-A0EC-8B3A4F3DCDCF}" presName="spacer" presStyleCnt="0"/>
      <dgm:spPr/>
    </dgm:pt>
    <dgm:pt modelId="{560357D8-AA33-4B18-A5CF-8FC54A95062C}" type="pres">
      <dgm:prSet presAssocID="{607F5BBD-1763-4540-8A16-F772B519DA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3BD46D6-9C65-4D52-8C87-143D901F59F2}" type="pres">
      <dgm:prSet presAssocID="{2C958AF0-6DEB-4834-8D00-DEAFA3B09F59}" presName="spacer" presStyleCnt="0"/>
      <dgm:spPr/>
    </dgm:pt>
    <dgm:pt modelId="{C0156300-A8EE-43A5-AFB1-FDEA8DEC8B25}" type="pres">
      <dgm:prSet presAssocID="{864231B2-2BC1-442F-9056-216D7A257D1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E00C42F-9F93-4BB9-A2CF-177F73115655}" type="presOf" srcId="{B7DE6DF0-AEA8-4CBA-9FB5-2CF11EE966BA}" destId="{DCFBE808-9FCA-4B5C-9B52-0012B116F11F}" srcOrd="0" destOrd="0" presId="urn:microsoft.com/office/officeart/2005/8/layout/vList2"/>
    <dgm:cxn modelId="{5168C05B-1EE1-409A-9E10-86F22A748E12}" type="presOf" srcId="{C4CEC753-0259-4BA6-A609-1DF731913C22}" destId="{2179DB85-78C9-4833-9A4A-641DE64463FC}" srcOrd="0" destOrd="0" presId="urn:microsoft.com/office/officeart/2005/8/layout/vList2"/>
    <dgm:cxn modelId="{9407215F-33ED-4E72-B7C1-0BA05BFF5AE0}" srcId="{C4CEC753-0259-4BA6-A609-1DF731913C22}" destId="{B7DE6DF0-AEA8-4CBA-9FB5-2CF11EE966BA}" srcOrd="0" destOrd="0" parTransId="{849D6B42-CDF0-41F9-B509-35BD08E0AA14}" sibTransId="{A30DADD2-ADD1-4CFF-A0EC-8B3A4F3DCDCF}"/>
    <dgm:cxn modelId="{A8DC2E68-3918-4275-A1E2-87FA455AC05A}" srcId="{C4CEC753-0259-4BA6-A609-1DF731913C22}" destId="{864231B2-2BC1-442F-9056-216D7A257D16}" srcOrd="2" destOrd="0" parTransId="{7B85782F-1189-4FC5-B040-CA7A22FDC40E}" sibTransId="{10AFF28A-05DD-4CD7-8D09-D1DA1A257E49}"/>
    <dgm:cxn modelId="{898B6C76-6325-43C4-BC32-18BA9D3488DF}" type="presOf" srcId="{607F5BBD-1763-4540-8A16-F772B519DAE1}" destId="{560357D8-AA33-4B18-A5CF-8FC54A95062C}" srcOrd="0" destOrd="0" presId="urn:microsoft.com/office/officeart/2005/8/layout/vList2"/>
    <dgm:cxn modelId="{1B0F5CE0-F0DD-4AD9-884B-EB5922243EAD}" srcId="{C4CEC753-0259-4BA6-A609-1DF731913C22}" destId="{607F5BBD-1763-4540-8A16-F772B519DAE1}" srcOrd="1" destOrd="0" parTransId="{493C151D-F46E-4BB4-AA0B-FCDA6A5E2E69}" sibTransId="{2C958AF0-6DEB-4834-8D00-DEAFA3B09F59}"/>
    <dgm:cxn modelId="{CE7519EB-923A-4FEE-AC52-C840F0807C5F}" type="presOf" srcId="{864231B2-2BC1-442F-9056-216D7A257D16}" destId="{C0156300-A8EE-43A5-AFB1-FDEA8DEC8B25}" srcOrd="0" destOrd="0" presId="urn:microsoft.com/office/officeart/2005/8/layout/vList2"/>
    <dgm:cxn modelId="{BFADDDD0-CD57-4E8D-8CFA-07BC6C64A543}" type="presParOf" srcId="{2179DB85-78C9-4833-9A4A-641DE64463FC}" destId="{DCFBE808-9FCA-4B5C-9B52-0012B116F11F}" srcOrd="0" destOrd="0" presId="urn:microsoft.com/office/officeart/2005/8/layout/vList2"/>
    <dgm:cxn modelId="{B0182576-CDBA-4AC9-9338-6B19CEA04FAC}" type="presParOf" srcId="{2179DB85-78C9-4833-9A4A-641DE64463FC}" destId="{DBDD1134-2CBD-4146-9066-5214FBF23FBB}" srcOrd="1" destOrd="0" presId="urn:microsoft.com/office/officeart/2005/8/layout/vList2"/>
    <dgm:cxn modelId="{0D4A5155-DBAB-4CA8-811F-E496F4138BB5}" type="presParOf" srcId="{2179DB85-78C9-4833-9A4A-641DE64463FC}" destId="{560357D8-AA33-4B18-A5CF-8FC54A95062C}" srcOrd="2" destOrd="0" presId="urn:microsoft.com/office/officeart/2005/8/layout/vList2"/>
    <dgm:cxn modelId="{E5FBB33B-59AC-4F4E-B461-2C74446312BE}" type="presParOf" srcId="{2179DB85-78C9-4833-9A4A-641DE64463FC}" destId="{73BD46D6-9C65-4D52-8C87-143D901F59F2}" srcOrd="3" destOrd="0" presId="urn:microsoft.com/office/officeart/2005/8/layout/vList2"/>
    <dgm:cxn modelId="{389F649A-470E-4D42-BC73-167540A69041}" type="presParOf" srcId="{2179DB85-78C9-4833-9A4A-641DE64463FC}" destId="{C0156300-A8EE-43A5-AFB1-FDEA8DEC8B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C290E6-A3F6-4254-9C28-0389496E55F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A618C0-3B3F-4ACA-A575-3F8992A8B9E1}">
      <dgm:prSet/>
      <dgm:spPr/>
      <dgm:t>
        <a:bodyPr/>
        <a:lstStyle/>
        <a:p>
          <a:r>
            <a:rPr lang="hr-HR" dirty="0"/>
            <a:t>Provodi </a:t>
          </a:r>
          <a:r>
            <a:rPr lang="hr-HR" dirty="0" err="1"/>
            <a:t>vj</a:t>
          </a:r>
          <a:r>
            <a:rPr lang="hr-HR" dirty="0"/>
            <a:t>. disanja i uči bolesnika kako da nakon operacije koristi optimalno funkciju disanja.</a:t>
          </a:r>
          <a:endParaRPr lang="en-US" dirty="0"/>
        </a:p>
      </dgm:t>
    </dgm:pt>
    <dgm:pt modelId="{D5C3940B-A8F5-494C-8101-EADE426CCAF2}" type="parTrans" cxnId="{BED70301-28BA-4525-B7D9-98D3640B75E4}">
      <dgm:prSet/>
      <dgm:spPr/>
      <dgm:t>
        <a:bodyPr/>
        <a:lstStyle/>
        <a:p>
          <a:endParaRPr lang="en-US"/>
        </a:p>
      </dgm:t>
    </dgm:pt>
    <dgm:pt modelId="{128A6A11-B6AC-4CDC-9F83-E3933C9F6CEA}" type="sibTrans" cxnId="{BED70301-28BA-4525-B7D9-98D3640B75E4}">
      <dgm:prSet/>
      <dgm:spPr/>
      <dgm:t>
        <a:bodyPr/>
        <a:lstStyle/>
        <a:p>
          <a:endParaRPr lang="en-US"/>
        </a:p>
      </dgm:t>
    </dgm:pt>
    <dgm:pt modelId="{6DF48615-7FAD-4CBD-BCD1-A8E13888DE10}">
      <dgm:prSet/>
      <dgm:spPr/>
      <dgm:t>
        <a:bodyPr/>
        <a:lstStyle/>
        <a:p>
          <a:r>
            <a:rPr lang="hr-HR"/>
            <a:t>Uči bolesnika:</a:t>
          </a:r>
          <a:endParaRPr lang="en-US"/>
        </a:p>
      </dgm:t>
    </dgm:pt>
    <dgm:pt modelId="{1869C047-7283-45AF-9894-189C824B10A4}" type="parTrans" cxnId="{0A6B876A-CD10-4858-965D-BFACB95D8B6B}">
      <dgm:prSet/>
      <dgm:spPr/>
      <dgm:t>
        <a:bodyPr/>
        <a:lstStyle/>
        <a:p>
          <a:endParaRPr lang="en-US"/>
        </a:p>
      </dgm:t>
    </dgm:pt>
    <dgm:pt modelId="{5F0EBFF5-CD3D-44CB-A71A-56DAB4F21C38}" type="sibTrans" cxnId="{0A6B876A-CD10-4858-965D-BFACB95D8B6B}">
      <dgm:prSet/>
      <dgm:spPr/>
      <dgm:t>
        <a:bodyPr/>
        <a:lstStyle/>
        <a:p>
          <a:endParaRPr lang="en-US"/>
        </a:p>
      </dgm:t>
    </dgm:pt>
    <dgm:pt modelId="{ECD5E65B-B9DA-437A-A1D2-5DFDED7F8096}">
      <dgm:prSet/>
      <dgm:spPr/>
      <dgm:t>
        <a:bodyPr/>
        <a:lstStyle/>
        <a:p>
          <a:r>
            <a:rPr lang="hr-HR" dirty="0"/>
            <a:t>relaksirati pomoćne respiratorne mišiće,</a:t>
          </a:r>
          <a:endParaRPr lang="en-US" dirty="0"/>
        </a:p>
      </dgm:t>
    </dgm:pt>
    <dgm:pt modelId="{B71A6A0E-126A-443C-8D8F-00A181462E3C}" type="parTrans" cxnId="{442F255B-AA23-4180-B31A-4F96471E8325}">
      <dgm:prSet/>
      <dgm:spPr/>
      <dgm:t>
        <a:bodyPr/>
        <a:lstStyle/>
        <a:p>
          <a:endParaRPr lang="en-US"/>
        </a:p>
      </dgm:t>
    </dgm:pt>
    <dgm:pt modelId="{61BB577B-CDFF-4072-A69F-C262D47EE2E6}" type="sibTrans" cxnId="{442F255B-AA23-4180-B31A-4F96471E8325}">
      <dgm:prSet/>
      <dgm:spPr/>
      <dgm:t>
        <a:bodyPr/>
        <a:lstStyle/>
        <a:p>
          <a:endParaRPr lang="en-US"/>
        </a:p>
      </dgm:t>
    </dgm:pt>
    <dgm:pt modelId="{EBBAA14E-4310-4DFA-A1BE-6861BDDD686A}">
      <dgm:prSet/>
      <dgm:spPr/>
      <dgm:t>
        <a:bodyPr/>
        <a:lstStyle/>
        <a:p>
          <a:r>
            <a:rPr lang="hr-HR"/>
            <a:t>dijafragmalno disanje,</a:t>
          </a:r>
          <a:endParaRPr lang="en-US"/>
        </a:p>
      </dgm:t>
    </dgm:pt>
    <dgm:pt modelId="{DBF18B9F-17AE-4B68-B39D-FAD94ACAE009}" type="parTrans" cxnId="{CE6D4B24-5DA3-4C7A-AE7F-FE84E8FC23B9}">
      <dgm:prSet/>
      <dgm:spPr/>
      <dgm:t>
        <a:bodyPr/>
        <a:lstStyle/>
        <a:p>
          <a:endParaRPr lang="en-US"/>
        </a:p>
      </dgm:t>
    </dgm:pt>
    <dgm:pt modelId="{8A4BC022-08F2-4E80-AFDE-4C47946011B2}" type="sibTrans" cxnId="{CE6D4B24-5DA3-4C7A-AE7F-FE84E8FC23B9}">
      <dgm:prSet/>
      <dgm:spPr/>
      <dgm:t>
        <a:bodyPr/>
        <a:lstStyle/>
        <a:p>
          <a:endParaRPr lang="en-US"/>
        </a:p>
      </dgm:t>
    </dgm:pt>
    <dgm:pt modelId="{65CD570C-1C55-4368-8F2D-0115D92E2A59}">
      <dgm:prSet/>
      <dgm:spPr/>
      <dgm:t>
        <a:bodyPr/>
        <a:lstStyle/>
        <a:p>
          <a:r>
            <a:rPr lang="hr-HR"/>
            <a:t>iskašljavanje,</a:t>
          </a:r>
          <a:endParaRPr lang="en-US"/>
        </a:p>
      </dgm:t>
    </dgm:pt>
    <dgm:pt modelId="{AFB6FE4E-46BB-494D-A171-A6A8544785A7}" type="parTrans" cxnId="{AB80BE44-50B4-4191-A692-AD0FB3A211D6}">
      <dgm:prSet/>
      <dgm:spPr/>
      <dgm:t>
        <a:bodyPr/>
        <a:lstStyle/>
        <a:p>
          <a:endParaRPr lang="en-US"/>
        </a:p>
      </dgm:t>
    </dgm:pt>
    <dgm:pt modelId="{50A0D3FC-C97D-4A4E-A44B-9A45C11D2A7B}" type="sibTrans" cxnId="{AB80BE44-50B4-4191-A692-AD0FB3A211D6}">
      <dgm:prSet/>
      <dgm:spPr/>
      <dgm:t>
        <a:bodyPr/>
        <a:lstStyle/>
        <a:p>
          <a:endParaRPr lang="en-US"/>
        </a:p>
      </dgm:t>
    </dgm:pt>
    <dgm:pt modelId="{CD8752C9-DB5A-4741-BDC8-53FA57CB22BB}">
      <dgm:prSet/>
      <dgm:spPr/>
      <dgm:t>
        <a:bodyPr/>
        <a:lstStyle/>
        <a:p>
          <a:r>
            <a:rPr lang="hr-HR"/>
            <a:t>potpomognute ekspiratorne vj. abdominalnog tipa.</a:t>
          </a:r>
          <a:endParaRPr lang="en-US"/>
        </a:p>
      </dgm:t>
    </dgm:pt>
    <dgm:pt modelId="{46D725D4-7CA3-48E1-8A02-3A684C487665}" type="parTrans" cxnId="{9E412AF4-07F8-424C-849B-817850D986F3}">
      <dgm:prSet/>
      <dgm:spPr/>
      <dgm:t>
        <a:bodyPr/>
        <a:lstStyle/>
        <a:p>
          <a:endParaRPr lang="en-US"/>
        </a:p>
      </dgm:t>
    </dgm:pt>
    <dgm:pt modelId="{A43ED05E-BBB1-4E4A-B545-72A0664F9F3C}" type="sibTrans" cxnId="{9E412AF4-07F8-424C-849B-817850D986F3}">
      <dgm:prSet/>
      <dgm:spPr/>
      <dgm:t>
        <a:bodyPr/>
        <a:lstStyle/>
        <a:p>
          <a:endParaRPr lang="en-US"/>
        </a:p>
      </dgm:t>
    </dgm:pt>
    <dgm:pt modelId="{9E6FE46E-A040-4A31-A4B3-FE9B4E82F02E}">
      <dgm:prSet/>
      <dgm:spPr/>
      <dgm:t>
        <a:bodyPr/>
        <a:lstStyle/>
        <a:p>
          <a:r>
            <a:rPr lang="hr-HR" dirty="0">
              <a:hlinkClick xmlns:r="http://schemas.openxmlformats.org/officeDocument/2006/relationships" r:id="rId1"/>
            </a:rPr>
            <a:t>https://www.youtube.com/watch?v=adoNwg8dgGc</a:t>
          </a:r>
          <a:endParaRPr lang="hr-HR" dirty="0">
            <a:hlinkClick xmlns:r="http://schemas.openxmlformats.org/officeDocument/2006/relationships" r:id="rId2"/>
          </a:endParaRPr>
        </a:p>
        <a:p>
          <a:r>
            <a:rPr lang="hr-HR" dirty="0">
              <a:hlinkClick xmlns:r="http://schemas.openxmlformats.org/officeDocument/2006/relationships" r:id="rId2"/>
            </a:rPr>
            <a:t>https://www.youtube.com/watch?v=LMuv5v6M8Is</a:t>
          </a:r>
          <a:endParaRPr lang="hr-HR" dirty="0"/>
        </a:p>
        <a:p>
          <a:endParaRPr lang="hr-HR" dirty="0"/>
        </a:p>
      </dgm:t>
    </dgm:pt>
    <dgm:pt modelId="{0E625C2D-D862-40C0-9EE0-30887F953883}" type="parTrans" cxnId="{D0798A8E-EE3C-4D37-90A2-C46A43B8A11E}">
      <dgm:prSet/>
      <dgm:spPr/>
      <dgm:t>
        <a:bodyPr/>
        <a:lstStyle/>
        <a:p>
          <a:endParaRPr lang="hr-HR"/>
        </a:p>
      </dgm:t>
    </dgm:pt>
    <dgm:pt modelId="{1B7F55A7-72C5-4CF1-BB9C-1A3936ED4EB1}" type="sibTrans" cxnId="{D0798A8E-EE3C-4D37-90A2-C46A43B8A11E}">
      <dgm:prSet/>
      <dgm:spPr/>
      <dgm:t>
        <a:bodyPr/>
        <a:lstStyle/>
        <a:p>
          <a:endParaRPr lang="hr-HR"/>
        </a:p>
      </dgm:t>
    </dgm:pt>
    <dgm:pt modelId="{B5B697BE-7BE2-4C8E-A62A-98F730809750}" type="pres">
      <dgm:prSet presAssocID="{9CC290E6-A3F6-4254-9C28-0389496E55F9}" presName="Name0" presStyleCnt="0">
        <dgm:presLayoutVars>
          <dgm:dir/>
          <dgm:resizeHandles val="exact"/>
        </dgm:presLayoutVars>
      </dgm:prSet>
      <dgm:spPr/>
    </dgm:pt>
    <dgm:pt modelId="{7ED1182E-E155-4A3B-A89D-4F90FEA0D4B5}" type="pres">
      <dgm:prSet presAssocID="{56A618C0-3B3F-4ACA-A575-3F8992A8B9E1}" presName="node" presStyleLbl="node1" presStyleIdx="0" presStyleCnt="7">
        <dgm:presLayoutVars>
          <dgm:bulletEnabled val="1"/>
        </dgm:presLayoutVars>
      </dgm:prSet>
      <dgm:spPr/>
    </dgm:pt>
    <dgm:pt modelId="{0EE684CC-B08C-4178-925D-5FC64E2529A2}" type="pres">
      <dgm:prSet presAssocID="{128A6A11-B6AC-4CDC-9F83-E3933C9F6CEA}" presName="sibTrans" presStyleLbl="sibTrans1D1" presStyleIdx="0" presStyleCnt="6"/>
      <dgm:spPr/>
    </dgm:pt>
    <dgm:pt modelId="{DA087F5D-166A-4D77-BF9A-61606F4A9EBE}" type="pres">
      <dgm:prSet presAssocID="{128A6A11-B6AC-4CDC-9F83-E3933C9F6CEA}" presName="connectorText" presStyleLbl="sibTrans1D1" presStyleIdx="0" presStyleCnt="6"/>
      <dgm:spPr/>
    </dgm:pt>
    <dgm:pt modelId="{68A885FA-ED53-4710-BAAD-EFC966BF7019}" type="pres">
      <dgm:prSet presAssocID="{6DF48615-7FAD-4CBD-BCD1-A8E13888DE10}" presName="node" presStyleLbl="node1" presStyleIdx="1" presStyleCnt="7">
        <dgm:presLayoutVars>
          <dgm:bulletEnabled val="1"/>
        </dgm:presLayoutVars>
      </dgm:prSet>
      <dgm:spPr/>
    </dgm:pt>
    <dgm:pt modelId="{010D5AF5-3457-410B-9B2C-D7097270E33D}" type="pres">
      <dgm:prSet presAssocID="{5F0EBFF5-CD3D-44CB-A71A-56DAB4F21C38}" presName="sibTrans" presStyleLbl="sibTrans1D1" presStyleIdx="1" presStyleCnt="6"/>
      <dgm:spPr/>
    </dgm:pt>
    <dgm:pt modelId="{6291472E-5FD0-4E14-BFBE-3384B5B98A0F}" type="pres">
      <dgm:prSet presAssocID="{5F0EBFF5-CD3D-44CB-A71A-56DAB4F21C38}" presName="connectorText" presStyleLbl="sibTrans1D1" presStyleIdx="1" presStyleCnt="6"/>
      <dgm:spPr/>
    </dgm:pt>
    <dgm:pt modelId="{BEFF90F1-2918-4F5A-9C18-E00E3554FC42}" type="pres">
      <dgm:prSet presAssocID="{ECD5E65B-B9DA-437A-A1D2-5DFDED7F8096}" presName="node" presStyleLbl="node1" presStyleIdx="2" presStyleCnt="7">
        <dgm:presLayoutVars>
          <dgm:bulletEnabled val="1"/>
        </dgm:presLayoutVars>
      </dgm:prSet>
      <dgm:spPr/>
    </dgm:pt>
    <dgm:pt modelId="{22338DBA-84D7-4A88-9F02-150BB8B9CE72}" type="pres">
      <dgm:prSet presAssocID="{61BB577B-CDFF-4072-A69F-C262D47EE2E6}" presName="sibTrans" presStyleLbl="sibTrans1D1" presStyleIdx="2" presStyleCnt="6"/>
      <dgm:spPr/>
    </dgm:pt>
    <dgm:pt modelId="{90C5B9F9-2EEB-4CCF-AF2B-9837B9534B3B}" type="pres">
      <dgm:prSet presAssocID="{61BB577B-CDFF-4072-A69F-C262D47EE2E6}" presName="connectorText" presStyleLbl="sibTrans1D1" presStyleIdx="2" presStyleCnt="6"/>
      <dgm:spPr/>
    </dgm:pt>
    <dgm:pt modelId="{75099623-62FC-42C8-9E5F-8F3F53187D8B}" type="pres">
      <dgm:prSet presAssocID="{EBBAA14E-4310-4DFA-A1BE-6861BDDD686A}" presName="node" presStyleLbl="node1" presStyleIdx="3" presStyleCnt="7">
        <dgm:presLayoutVars>
          <dgm:bulletEnabled val="1"/>
        </dgm:presLayoutVars>
      </dgm:prSet>
      <dgm:spPr/>
    </dgm:pt>
    <dgm:pt modelId="{9B143B31-4CB6-499B-B9AB-DA02098A8FC5}" type="pres">
      <dgm:prSet presAssocID="{8A4BC022-08F2-4E80-AFDE-4C47946011B2}" presName="sibTrans" presStyleLbl="sibTrans1D1" presStyleIdx="3" presStyleCnt="6"/>
      <dgm:spPr/>
    </dgm:pt>
    <dgm:pt modelId="{06A0F46A-56B8-4E64-892A-64383221DC13}" type="pres">
      <dgm:prSet presAssocID="{8A4BC022-08F2-4E80-AFDE-4C47946011B2}" presName="connectorText" presStyleLbl="sibTrans1D1" presStyleIdx="3" presStyleCnt="6"/>
      <dgm:spPr/>
    </dgm:pt>
    <dgm:pt modelId="{3FCAA01D-F1A5-4F78-981F-FBD1BB79EE93}" type="pres">
      <dgm:prSet presAssocID="{65CD570C-1C55-4368-8F2D-0115D92E2A59}" presName="node" presStyleLbl="node1" presStyleIdx="4" presStyleCnt="7">
        <dgm:presLayoutVars>
          <dgm:bulletEnabled val="1"/>
        </dgm:presLayoutVars>
      </dgm:prSet>
      <dgm:spPr/>
    </dgm:pt>
    <dgm:pt modelId="{16C098BF-475A-4AA3-B5DE-5FD41625FB59}" type="pres">
      <dgm:prSet presAssocID="{50A0D3FC-C97D-4A4E-A44B-9A45C11D2A7B}" presName="sibTrans" presStyleLbl="sibTrans1D1" presStyleIdx="4" presStyleCnt="6"/>
      <dgm:spPr/>
    </dgm:pt>
    <dgm:pt modelId="{02EC2527-9524-4F92-A42D-1AD90702B421}" type="pres">
      <dgm:prSet presAssocID="{50A0D3FC-C97D-4A4E-A44B-9A45C11D2A7B}" presName="connectorText" presStyleLbl="sibTrans1D1" presStyleIdx="4" presStyleCnt="6"/>
      <dgm:spPr/>
    </dgm:pt>
    <dgm:pt modelId="{E38D536F-C80D-4401-AE3F-9C26BF83E7F5}" type="pres">
      <dgm:prSet presAssocID="{CD8752C9-DB5A-4741-BDC8-53FA57CB22BB}" presName="node" presStyleLbl="node1" presStyleIdx="5" presStyleCnt="7">
        <dgm:presLayoutVars>
          <dgm:bulletEnabled val="1"/>
        </dgm:presLayoutVars>
      </dgm:prSet>
      <dgm:spPr/>
    </dgm:pt>
    <dgm:pt modelId="{8E52FA64-31F4-4DAC-82C2-8D6295CE2080}" type="pres">
      <dgm:prSet presAssocID="{A43ED05E-BBB1-4E4A-B545-72A0664F9F3C}" presName="sibTrans" presStyleLbl="sibTrans1D1" presStyleIdx="5" presStyleCnt="6"/>
      <dgm:spPr/>
    </dgm:pt>
    <dgm:pt modelId="{CEB7BF51-E78B-4D40-BEF2-466EBDBF9991}" type="pres">
      <dgm:prSet presAssocID="{A43ED05E-BBB1-4E4A-B545-72A0664F9F3C}" presName="connectorText" presStyleLbl="sibTrans1D1" presStyleIdx="5" presStyleCnt="6"/>
      <dgm:spPr/>
    </dgm:pt>
    <dgm:pt modelId="{FA5DB6CC-8C1D-4AA6-A58E-F788DCC05053}" type="pres">
      <dgm:prSet presAssocID="{9E6FE46E-A040-4A31-A4B3-FE9B4E82F02E}" presName="node" presStyleLbl="node1" presStyleIdx="6" presStyleCnt="7" custScaleX="263990">
        <dgm:presLayoutVars>
          <dgm:bulletEnabled val="1"/>
        </dgm:presLayoutVars>
      </dgm:prSet>
      <dgm:spPr/>
    </dgm:pt>
  </dgm:ptLst>
  <dgm:cxnLst>
    <dgm:cxn modelId="{BED70301-28BA-4525-B7D9-98D3640B75E4}" srcId="{9CC290E6-A3F6-4254-9C28-0389496E55F9}" destId="{56A618C0-3B3F-4ACA-A575-3F8992A8B9E1}" srcOrd="0" destOrd="0" parTransId="{D5C3940B-A8F5-494C-8101-EADE426CCAF2}" sibTransId="{128A6A11-B6AC-4CDC-9F83-E3933C9F6CEA}"/>
    <dgm:cxn modelId="{38BF7A11-2B31-40DE-A182-DE9169F8C06B}" type="presOf" srcId="{8A4BC022-08F2-4E80-AFDE-4C47946011B2}" destId="{06A0F46A-56B8-4E64-892A-64383221DC13}" srcOrd="1" destOrd="0" presId="urn:microsoft.com/office/officeart/2016/7/layout/RepeatingBendingProcessNew"/>
    <dgm:cxn modelId="{287F1212-35AB-4718-835A-6B29EC019F58}" type="presOf" srcId="{ECD5E65B-B9DA-437A-A1D2-5DFDED7F8096}" destId="{BEFF90F1-2918-4F5A-9C18-E00E3554FC42}" srcOrd="0" destOrd="0" presId="urn:microsoft.com/office/officeart/2016/7/layout/RepeatingBendingProcessNew"/>
    <dgm:cxn modelId="{CE6D4B24-5DA3-4C7A-AE7F-FE84E8FC23B9}" srcId="{9CC290E6-A3F6-4254-9C28-0389496E55F9}" destId="{EBBAA14E-4310-4DFA-A1BE-6861BDDD686A}" srcOrd="3" destOrd="0" parTransId="{DBF18B9F-17AE-4B68-B39D-FAD94ACAE009}" sibTransId="{8A4BC022-08F2-4E80-AFDE-4C47946011B2}"/>
    <dgm:cxn modelId="{62D26F3C-D502-4002-B409-8440A784F31E}" type="presOf" srcId="{61BB577B-CDFF-4072-A69F-C262D47EE2E6}" destId="{22338DBA-84D7-4A88-9F02-150BB8B9CE72}" srcOrd="0" destOrd="0" presId="urn:microsoft.com/office/officeart/2016/7/layout/RepeatingBendingProcessNew"/>
    <dgm:cxn modelId="{442F255B-AA23-4180-B31A-4F96471E8325}" srcId="{9CC290E6-A3F6-4254-9C28-0389496E55F9}" destId="{ECD5E65B-B9DA-437A-A1D2-5DFDED7F8096}" srcOrd="2" destOrd="0" parTransId="{B71A6A0E-126A-443C-8D8F-00A181462E3C}" sibTransId="{61BB577B-CDFF-4072-A69F-C262D47EE2E6}"/>
    <dgm:cxn modelId="{044A2B5D-1BB2-4293-B22A-65505000C8D0}" type="presOf" srcId="{CD8752C9-DB5A-4741-BDC8-53FA57CB22BB}" destId="{E38D536F-C80D-4401-AE3F-9C26BF83E7F5}" srcOrd="0" destOrd="0" presId="urn:microsoft.com/office/officeart/2016/7/layout/RepeatingBendingProcessNew"/>
    <dgm:cxn modelId="{A0B61D5F-975E-4C4E-AE99-40ADFB47A1FB}" type="presOf" srcId="{6DF48615-7FAD-4CBD-BCD1-A8E13888DE10}" destId="{68A885FA-ED53-4710-BAAD-EFC966BF7019}" srcOrd="0" destOrd="0" presId="urn:microsoft.com/office/officeart/2016/7/layout/RepeatingBendingProcessNew"/>
    <dgm:cxn modelId="{BB1C6442-A78A-4484-85C4-C7191958036E}" type="presOf" srcId="{A43ED05E-BBB1-4E4A-B545-72A0664F9F3C}" destId="{8E52FA64-31F4-4DAC-82C2-8D6295CE2080}" srcOrd="0" destOrd="0" presId="urn:microsoft.com/office/officeart/2016/7/layout/RepeatingBendingProcessNew"/>
    <dgm:cxn modelId="{7C1FB164-FBB2-4171-AF68-259D54755778}" type="presOf" srcId="{50A0D3FC-C97D-4A4E-A44B-9A45C11D2A7B}" destId="{16C098BF-475A-4AA3-B5DE-5FD41625FB59}" srcOrd="0" destOrd="0" presId="urn:microsoft.com/office/officeart/2016/7/layout/RepeatingBendingProcessNew"/>
    <dgm:cxn modelId="{AB80BE44-50B4-4191-A692-AD0FB3A211D6}" srcId="{9CC290E6-A3F6-4254-9C28-0389496E55F9}" destId="{65CD570C-1C55-4368-8F2D-0115D92E2A59}" srcOrd="4" destOrd="0" parTransId="{AFB6FE4E-46BB-494D-A171-A6A8544785A7}" sibTransId="{50A0D3FC-C97D-4A4E-A44B-9A45C11D2A7B}"/>
    <dgm:cxn modelId="{0A6B876A-CD10-4858-965D-BFACB95D8B6B}" srcId="{9CC290E6-A3F6-4254-9C28-0389496E55F9}" destId="{6DF48615-7FAD-4CBD-BCD1-A8E13888DE10}" srcOrd="1" destOrd="0" parTransId="{1869C047-7283-45AF-9894-189C824B10A4}" sibTransId="{5F0EBFF5-CD3D-44CB-A71A-56DAB4F21C38}"/>
    <dgm:cxn modelId="{CB6A1A4C-021E-4E9C-9B46-8D6AC44A0AD3}" type="presOf" srcId="{61BB577B-CDFF-4072-A69F-C262D47EE2E6}" destId="{90C5B9F9-2EEB-4CCF-AF2B-9837B9534B3B}" srcOrd="1" destOrd="0" presId="urn:microsoft.com/office/officeart/2016/7/layout/RepeatingBendingProcessNew"/>
    <dgm:cxn modelId="{744A526C-C608-41DC-8F0B-419CF3F28741}" type="presOf" srcId="{9CC290E6-A3F6-4254-9C28-0389496E55F9}" destId="{B5B697BE-7BE2-4C8E-A62A-98F730809750}" srcOrd="0" destOrd="0" presId="urn:microsoft.com/office/officeart/2016/7/layout/RepeatingBendingProcessNew"/>
    <dgm:cxn modelId="{08EF4873-3947-4C21-AE8D-340935074CAE}" type="presOf" srcId="{EBBAA14E-4310-4DFA-A1BE-6861BDDD686A}" destId="{75099623-62FC-42C8-9E5F-8F3F53187D8B}" srcOrd="0" destOrd="0" presId="urn:microsoft.com/office/officeart/2016/7/layout/RepeatingBendingProcessNew"/>
    <dgm:cxn modelId="{5FD57A75-611A-4D22-8E95-94FCBB972255}" type="presOf" srcId="{8A4BC022-08F2-4E80-AFDE-4C47946011B2}" destId="{9B143B31-4CB6-499B-B9AB-DA02098A8FC5}" srcOrd="0" destOrd="0" presId="urn:microsoft.com/office/officeart/2016/7/layout/RepeatingBendingProcessNew"/>
    <dgm:cxn modelId="{3A11EE59-F3AA-42A6-BDDB-7D3CA1294BE9}" type="presOf" srcId="{128A6A11-B6AC-4CDC-9F83-E3933C9F6CEA}" destId="{DA087F5D-166A-4D77-BF9A-61606F4A9EBE}" srcOrd="1" destOrd="0" presId="urn:microsoft.com/office/officeart/2016/7/layout/RepeatingBendingProcessNew"/>
    <dgm:cxn modelId="{D6F96F7B-00E8-4285-B66C-3D1E522531D5}" type="presOf" srcId="{5F0EBFF5-CD3D-44CB-A71A-56DAB4F21C38}" destId="{6291472E-5FD0-4E14-BFBE-3384B5B98A0F}" srcOrd="1" destOrd="0" presId="urn:microsoft.com/office/officeart/2016/7/layout/RepeatingBendingProcessNew"/>
    <dgm:cxn modelId="{27EE2085-6075-427A-8BB4-C838253F1D02}" type="presOf" srcId="{50A0D3FC-C97D-4A4E-A44B-9A45C11D2A7B}" destId="{02EC2527-9524-4F92-A42D-1AD90702B421}" srcOrd="1" destOrd="0" presId="urn:microsoft.com/office/officeart/2016/7/layout/RepeatingBendingProcessNew"/>
    <dgm:cxn modelId="{D0798A8E-EE3C-4D37-90A2-C46A43B8A11E}" srcId="{9CC290E6-A3F6-4254-9C28-0389496E55F9}" destId="{9E6FE46E-A040-4A31-A4B3-FE9B4E82F02E}" srcOrd="6" destOrd="0" parTransId="{0E625C2D-D862-40C0-9EE0-30887F953883}" sibTransId="{1B7F55A7-72C5-4CF1-BB9C-1A3936ED4EB1}"/>
    <dgm:cxn modelId="{FDD74A95-1F0B-4690-AD66-82710C4BE005}" type="presOf" srcId="{56A618C0-3B3F-4ACA-A575-3F8992A8B9E1}" destId="{7ED1182E-E155-4A3B-A89D-4F90FEA0D4B5}" srcOrd="0" destOrd="0" presId="urn:microsoft.com/office/officeart/2016/7/layout/RepeatingBendingProcessNew"/>
    <dgm:cxn modelId="{63DA5D9B-5E78-4535-8703-05E4F1B55B55}" type="presOf" srcId="{9E6FE46E-A040-4A31-A4B3-FE9B4E82F02E}" destId="{FA5DB6CC-8C1D-4AA6-A58E-F788DCC05053}" srcOrd="0" destOrd="0" presId="urn:microsoft.com/office/officeart/2016/7/layout/RepeatingBendingProcessNew"/>
    <dgm:cxn modelId="{6FFFDFAB-05A9-4DEC-B27F-535CEA8B7801}" type="presOf" srcId="{5F0EBFF5-CD3D-44CB-A71A-56DAB4F21C38}" destId="{010D5AF5-3457-410B-9B2C-D7097270E33D}" srcOrd="0" destOrd="0" presId="urn:microsoft.com/office/officeart/2016/7/layout/RepeatingBendingProcessNew"/>
    <dgm:cxn modelId="{5B50BFCF-A62A-4290-AFD8-8943CCB26319}" type="presOf" srcId="{65CD570C-1C55-4368-8F2D-0115D92E2A59}" destId="{3FCAA01D-F1A5-4F78-981F-FBD1BB79EE93}" srcOrd="0" destOrd="0" presId="urn:microsoft.com/office/officeart/2016/7/layout/RepeatingBendingProcessNew"/>
    <dgm:cxn modelId="{45B9DBD7-BF37-4F58-9AA2-E59261B933D6}" type="presOf" srcId="{128A6A11-B6AC-4CDC-9F83-E3933C9F6CEA}" destId="{0EE684CC-B08C-4178-925D-5FC64E2529A2}" srcOrd="0" destOrd="0" presId="urn:microsoft.com/office/officeart/2016/7/layout/RepeatingBendingProcessNew"/>
    <dgm:cxn modelId="{A38A8DD9-3196-4522-A7F7-1A3D26F8F168}" type="presOf" srcId="{A43ED05E-BBB1-4E4A-B545-72A0664F9F3C}" destId="{CEB7BF51-E78B-4D40-BEF2-466EBDBF9991}" srcOrd="1" destOrd="0" presId="urn:microsoft.com/office/officeart/2016/7/layout/RepeatingBendingProcessNew"/>
    <dgm:cxn modelId="{9E412AF4-07F8-424C-849B-817850D986F3}" srcId="{9CC290E6-A3F6-4254-9C28-0389496E55F9}" destId="{CD8752C9-DB5A-4741-BDC8-53FA57CB22BB}" srcOrd="5" destOrd="0" parTransId="{46D725D4-7CA3-48E1-8A02-3A684C487665}" sibTransId="{A43ED05E-BBB1-4E4A-B545-72A0664F9F3C}"/>
    <dgm:cxn modelId="{A40B2F73-92CA-4D6B-9B15-2CF6C0787937}" type="presParOf" srcId="{B5B697BE-7BE2-4C8E-A62A-98F730809750}" destId="{7ED1182E-E155-4A3B-A89D-4F90FEA0D4B5}" srcOrd="0" destOrd="0" presId="urn:microsoft.com/office/officeart/2016/7/layout/RepeatingBendingProcessNew"/>
    <dgm:cxn modelId="{E4737A7D-17FD-4A06-A1F6-C107CA42E608}" type="presParOf" srcId="{B5B697BE-7BE2-4C8E-A62A-98F730809750}" destId="{0EE684CC-B08C-4178-925D-5FC64E2529A2}" srcOrd="1" destOrd="0" presId="urn:microsoft.com/office/officeart/2016/7/layout/RepeatingBendingProcessNew"/>
    <dgm:cxn modelId="{0D6B8AD7-5D56-46F7-BD7D-685393EBB244}" type="presParOf" srcId="{0EE684CC-B08C-4178-925D-5FC64E2529A2}" destId="{DA087F5D-166A-4D77-BF9A-61606F4A9EBE}" srcOrd="0" destOrd="0" presId="urn:microsoft.com/office/officeart/2016/7/layout/RepeatingBendingProcessNew"/>
    <dgm:cxn modelId="{A6567432-8FDB-4EEF-A7DA-F5E10245312E}" type="presParOf" srcId="{B5B697BE-7BE2-4C8E-A62A-98F730809750}" destId="{68A885FA-ED53-4710-BAAD-EFC966BF7019}" srcOrd="2" destOrd="0" presId="urn:microsoft.com/office/officeart/2016/7/layout/RepeatingBendingProcessNew"/>
    <dgm:cxn modelId="{31FEC610-909E-4534-BB07-EE679A3A7D62}" type="presParOf" srcId="{B5B697BE-7BE2-4C8E-A62A-98F730809750}" destId="{010D5AF5-3457-410B-9B2C-D7097270E33D}" srcOrd="3" destOrd="0" presId="urn:microsoft.com/office/officeart/2016/7/layout/RepeatingBendingProcessNew"/>
    <dgm:cxn modelId="{0B338E5E-93B6-444C-ACFD-A1444071AF19}" type="presParOf" srcId="{010D5AF5-3457-410B-9B2C-D7097270E33D}" destId="{6291472E-5FD0-4E14-BFBE-3384B5B98A0F}" srcOrd="0" destOrd="0" presId="urn:microsoft.com/office/officeart/2016/7/layout/RepeatingBendingProcessNew"/>
    <dgm:cxn modelId="{2B01BC51-0554-4990-A60E-13F542BAEB05}" type="presParOf" srcId="{B5B697BE-7BE2-4C8E-A62A-98F730809750}" destId="{BEFF90F1-2918-4F5A-9C18-E00E3554FC42}" srcOrd="4" destOrd="0" presId="urn:microsoft.com/office/officeart/2016/7/layout/RepeatingBendingProcessNew"/>
    <dgm:cxn modelId="{8ADE2782-65F8-493F-8937-56A0EED45245}" type="presParOf" srcId="{B5B697BE-7BE2-4C8E-A62A-98F730809750}" destId="{22338DBA-84D7-4A88-9F02-150BB8B9CE72}" srcOrd="5" destOrd="0" presId="urn:microsoft.com/office/officeart/2016/7/layout/RepeatingBendingProcessNew"/>
    <dgm:cxn modelId="{EA7B9ED5-1ABE-42F6-9FD6-AB03AC35EF74}" type="presParOf" srcId="{22338DBA-84D7-4A88-9F02-150BB8B9CE72}" destId="{90C5B9F9-2EEB-4CCF-AF2B-9837B9534B3B}" srcOrd="0" destOrd="0" presId="urn:microsoft.com/office/officeart/2016/7/layout/RepeatingBendingProcessNew"/>
    <dgm:cxn modelId="{01662B37-018A-4E57-A4B9-800DCB2439BB}" type="presParOf" srcId="{B5B697BE-7BE2-4C8E-A62A-98F730809750}" destId="{75099623-62FC-42C8-9E5F-8F3F53187D8B}" srcOrd="6" destOrd="0" presId="urn:microsoft.com/office/officeart/2016/7/layout/RepeatingBendingProcessNew"/>
    <dgm:cxn modelId="{0AB8F5AB-A2BF-40E3-840D-7D5D7387A074}" type="presParOf" srcId="{B5B697BE-7BE2-4C8E-A62A-98F730809750}" destId="{9B143B31-4CB6-499B-B9AB-DA02098A8FC5}" srcOrd="7" destOrd="0" presId="urn:microsoft.com/office/officeart/2016/7/layout/RepeatingBendingProcessNew"/>
    <dgm:cxn modelId="{3BF9EB10-C142-4A5D-B1B6-D613E9CC505D}" type="presParOf" srcId="{9B143B31-4CB6-499B-B9AB-DA02098A8FC5}" destId="{06A0F46A-56B8-4E64-892A-64383221DC13}" srcOrd="0" destOrd="0" presId="urn:microsoft.com/office/officeart/2016/7/layout/RepeatingBendingProcessNew"/>
    <dgm:cxn modelId="{66BB9522-46AC-4F36-B476-F67223992BB9}" type="presParOf" srcId="{B5B697BE-7BE2-4C8E-A62A-98F730809750}" destId="{3FCAA01D-F1A5-4F78-981F-FBD1BB79EE93}" srcOrd="8" destOrd="0" presId="urn:microsoft.com/office/officeart/2016/7/layout/RepeatingBendingProcessNew"/>
    <dgm:cxn modelId="{EB1ABC19-C1FB-4ECD-95E6-96F7CA771BE2}" type="presParOf" srcId="{B5B697BE-7BE2-4C8E-A62A-98F730809750}" destId="{16C098BF-475A-4AA3-B5DE-5FD41625FB59}" srcOrd="9" destOrd="0" presId="urn:microsoft.com/office/officeart/2016/7/layout/RepeatingBendingProcessNew"/>
    <dgm:cxn modelId="{A9A4D772-2186-4682-A25A-083F9A3844F6}" type="presParOf" srcId="{16C098BF-475A-4AA3-B5DE-5FD41625FB59}" destId="{02EC2527-9524-4F92-A42D-1AD90702B421}" srcOrd="0" destOrd="0" presId="urn:microsoft.com/office/officeart/2016/7/layout/RepeatingBendingProcessNew"/>
    <dgm:cxn modelId="{40745A05-EBEC-4997-9C76-BF70D333A6CE}" type="presParOf" srcId="{B5B697BE-7BE2-4C8E-A62A-98F730809750}" destId="{E38D536F-C80D-4401-AE3F-9C26BF83E7F5}" srcOrd="10" destOrd="0" presId="urn:microsoft.com/office/officeart/2016/7/layout/RepeatingBendingProcessNew"/>
    <dgm:cxn modelId="{ACF419FE-B3C9-4552-857F-A35B2DED61D4}" type="presParOf" srcId="{B5B697BE-7BE2-4C8E-A62A-98F730809750}" destId="{8E52FA64-31F4-4DAC-82C2-8D6295CE2080}" srcOrd="11" destOrd="0" presId="urn:microsoft.com/office/officeart/2016/7/layout/RepeatingBendingProcessNew"/>
    <dgm:cxn modelId="{250B8F24-B634-4FAE-91B2-991044AE4829}" type="presParOf" srcId="{8E52FA64-31F4-4DAC-82C2-8D6295CE2080}" destId="{CEB7BF51-E78B-4D40-BEF2-466EBDBF9991}" srcOrd="0" destOrd="0" presId="urn:microsoft.com/office/officeart/2016/7/layout/RepeatingBendingProcessNew"/>
    <dgm:cxn modelId="{D5169A2E-C49C-4FAE-BFE9-223A266FA031}" type="presParOf" srcId="{B5B697BE-7BE2-4C8E-A62A-98F730809750}" destId="{FA5DB6CC-8C1D-4AA6-A58E-F788DCC05053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B18FDC-5E31-4BA7-A232-597833242B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E640E0-E766-4BD7-8413-6514EEB9F9EC}">
      <dgm:prSet/>
      <dgm:spPr/>
      <dgm:t>
        <a:bodyPr/>
        <a:lstStyle/>
        <a:p>
          <a:r>
            <a:rPr lang="hr-HR"/>
            <a:t>RAD SRCA </a:t>
          </a:r>
          <a:endParaRPr lang="en-US"/>
        </a:p>
      </dgm:t>
    </dgm:pt>
    <dgm:pt modelId="{08AF22B6-2C75-4D37-850A-02E48D2CF832}" type="parTrans" cxnId="{29019A0C-5F76-413C-883B-B50713E9C0CA}">
      <dgm:prSet/>
      <dgm:spPr/>
      <dgm:t>
        <a:bodyPr/>
        <a:lstStyle/>
        <a:p>
          <a:endParaRPr lang="en-US"/>
        </a:p>
      </dgm:t>
    </dgm:pt>
    <dgm:pt modelId="{3D0BC5B9-2CB5-49F9-A453-BD32109B6764}" type="sibTrans" cxnId="{29019A0C-5F76-413C-883B-B50713E9C0CA}">
      <dgm:prSet/>
      <dgm:spPr/>
      <dgm:t>
        <a:bodyPr/>
        <a:lstStyle/>
        <a:p>
          <a:endParaRPr lang="en-US"/>
        </a:p>
      </dgm:t>
    </dgm:pt>
    <dgm:pt modelId="{B4846E0A-AA97-486D-AA53-FD9B01B156CE}">
      <dgm:prSet/>
      <dgm:spPr/>
      <dgm:t>
        <a:bodyPr/>
        <a:lstStyle/>
        <a:p>
          <a:r>
            <a:rPr lang="hr-HR"/>
            <a:t>STANJE SVIJESATI</a:t>
          </a:r>
          <a:endParaRPr lang="en-US"/>
        </a:p>
      </dgm:t>
    </dgm:pt>
    <dgm:pt modelId="{F43B8578-E1EA-49F7-BDF5-B93D4B2B6ED8}" type="parTrans" cxnId="{3ED74B2F-B1BA-4739-9519-7A5E6034F49B}">
      <dgm:prSet/>
      <dgm:spPr/>
      <dgm:t>
        <a:bodyPr/>
        <a:lstStyle/>
        <a:p>
          <a:endParaRPr lang="en-US"/>
        </a:p>
      </dgm:t>
    </dgm:pt>
    <dgm:pt modelId="{3E553755-48C6-4977-A220-1C30D5814966}" type="sibTrans" cxnId="{3ED74B2F-B1BA-4739-9519-7A5E6034F49B}">
      <dgm:prSet/>
      <dgm:spPr/>
      <dgm:t>
        <a:bodyPr/>
        <a:lstStyle/>
        <a:p>
          <a:endParaRPr lang="en-US"/>
        </a:p>
      </dgm:t>
    </dgm:pt>
    <dgm:pt modelId="{FC52730D-3B30-481B-B3CA-035CB76C8A5A}">
      <dgm:prSet/>
      <dgm:spPr/>
      <dgm:t>
        <a:bodyPr/>
        <a:lstStyle/>
        <a:p>
          <a:r>
            <a:rPr lang="hr-HR" dirty="0"/>
            <a:t>DISANJE </a:t>
          </a:r>
          <a:endParaRPr lang="en-US" dirty="0"/>
        </a:p>
      </dgm:t>
    </dgm:pt>
    <dgm:pt modelId="{6DB48D91-235C-4AE9-90C8-2AFBDED76517}" type="parTrans" cxnId="{2F53F0D4-4B7A-4827-B991-A5A3B4838EAC}">
      <dgm:prSet/>
      <dgm:spPr/>
      <dgm:t>
        <a:bodyPr/>
        <a:lstStyle/>
        <a:p>
          <a:endParaRPr lang="en-US"/>
        </a:p>
      </dgm:t>
    </dgm:pt>
    <dgm:pt modelId="{5746930E-F1F9-49DB-A276-51DA6CD10F7B}" type="sibTrans" cxnId="{2F53F0D4-4B7A-4827-B991-A5A3B4838EAC}">
      <dgm:prSet/>
      <dgm:spPr/>
      <dgm:t>
        <a:bodyPr/>
        <a:lstStyle/>
        <a:p>
          <a:endParaRPr lang="en-US"/>
        </a:p>
      </dgm:t>
    </dgm:pt>
    <dgm:pt modelId="{3612CDB9-4F26-4D8F-A5B8-B74E283ED487}">
      <dgm:prSet/>
      <dgm:spPr/>
      <dgm:t>
        <a:bodyPr/>
        <a:lstStyle/>
        <a:p>
          <a:r>
            <a:rPr lang="hr-HR"/>
            <a:t>DIUREZU</a:t>
          </a:r>
          <a:endParaRPr lang="en-US"/>
        </a:p>
      </dgm:t>
    </dgm:pt>
    <dgm:pt modelId="{4D3C707F-2A14-476D-A4A6-3B6C2D2EED51}" type="parTrans" cxnId="{E29D9845-0767-4C6A-8AB6-092AFFE1F0DB}">
      <dgm:prSet/>
      <dgm:spPr/>
      <dgm:t>
        <a:bodyPr/>
        <a:lstStyle/>
        <a:p>
          <a:endParaRPr lang="en-US"/>
        </a:p>
      </dgm:t>
    </dgm:pt>
    <dgm:pt modelId="{E4FA3E35-6211-4B79-AFD9-00C72D1EAE1A}" type="sibTrans" cxnId="{E29D9845-0767-4C6A-8AB6-092AFFE1F0DB}">
      <dgm:prSet/>
      <dgm:spPr/>
      <dgm:t>
        <a:bodyPr/>
        <a:lstStyle/>
        <a:p>
          <a:endParaRPr lang="en-US"/>
        </a:p>
      </dgm:t>
    </dgm:pt>
    <dgm:pt modelId="{B68EBE6B-A717-4EC0-B70F-4AAFF938F15F}" type="pres">
      <dgm:prSet presAssocID="{E2B18FDC-5E31-4BA7-A232-597833242B96}" presName="linear" presStyleCnt="0">
        <dgm:presLayoutVars>
          <dgm:animLvl val="lvl"/>
          <dgm:resizeHandles val="exact"/>
        </dgm:presLayoutVars>
      </dgm:prSet>
      <dgm:spPr/>
    </dgm:pt>
    <dgm:pt modelId="{EB9AC7B3-37D6-4010-9800-F3E6770E5AFF}" type="pres">
      <dgm:prSet presAssocID="{ACE640E0-E766-4BD7-8413-6514EEB9F9E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A756607-7172-44F7-82F4-FD312F8AD7EC}" type="pres">
      <dgm:prSet presAssocID="{3D0BC5B9-2CB5-49F9-A453-BD32109B6764}" presName="spacer" presStyleCnt="0"/>
      <dgm:spPr/>
    </dgm:pt>
    <dgm:pt modelId="{A1977154-50AB-40DE-B1C2-DCB569E8FC55}" type="pres">
      <dgm:prSet presAssocID="{B4846E0A-AA97-486D-AA53-FD9B01B156C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EBF743-5532-4EE1-8BD3-4360C0F92620}" type="pres">
      <dgm:prSet presAssocID="{3E553755-48C6-4977-A220-1C30D5814966}" presName="spacer" presStyleCnt="0"/>
      <dgm:spPr/>
    </dgm:pt>
    <dgm:pt modelId="{9B11CD6F-973D-49F3-A143-071749FDE9BF}" type="pres">
      <dgm:prSet presAssocID="{FC52730D-3B30-481B-B3CA-035CB76C8A5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2BEDA83-9431-4A5A-B784-80E016D77BD5}" type="pres">
      <dgm:prSet presAssocID="{5746930E-F1F9-49DB-A276-51DA6CD10F7B}" presName="spacer" presStyleCnt="0"/>
      <dgm:spPr/>
    </dgm:pt>
    <dgm:pt modelId="{F453A410-F9FF-4AF4-B00A-4D9EC0BACB7F}" type="pres">
      <dgm:prSet presAssocID="{3612CDB9-4F26-4D8F-A5B8-B74E283ED48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9019A0C-5F76-413C-883B-B50713E9C0CA}" srcId="{E2B18FDC-5E31-4BA7-A232-597833242B96}" destId="{ACE640E0-E766-4BD7-8413-6514EEB9F9EC}" srcOrd="0" destOrd="0" parTransId="{08AF22B6-2C75-4D37-850A-02E48D2CF832}" sibTransId="{3D0BC5B9-2CB5-49F9-A453-BD32109B6764}"/>
    <dgm:cxn modelId="{2A244023-8EC8-468D-A124-3EB5CBF3E2BE}" type="presOf" srcId="{E2B18FDC-5E31-4BA7-A232-597833242B96}" destId="{B68EBE6B-A717-4EC0-B70F-4AAFF938F15F}" srcOrd="0" destOrd="0" presId="urn:microsoft.com/office/officeart/2005/8/layout/vList2"/>
    <dgm:cxn modelId="{3ED74B2F-B1BA-4739-9519-7A5E6034F49B}" srcId="{E2B18FDC-5E31-4BA7-A232-597833242B96}" destId="{B4846E0A-AA97-486D-AA53-FD9B01B156CE}" srcOrd="1" destOrd="0" parTransId="{F43B8578-E1EA-49F7-BDF5-B93D4B2B6ED8}" sibTransId="{3E553755-48C6-4977-A220-1C30D5814966}"/>
    <dgm:cxn modelId="{A0560045-17A1-4D7B-B4A5-4FDB34038399}" type="presOf" srcId="{B4846E0A-AA97-486D-AA53-FD9B01B156CE}" destId="{A1977154-50AB-40DE-B1C2-DCB569E8FC55}" srcOrd="0" destOrd="0" presId="urn:microsoft.com/office/officeart/2005/8/layout/vList2"/>
    <dgm:cxn modelId="{E29D9845-0767-4C6A-8AB6-092AFFE1F0DB}" srcId="{E2B18FDC-5E31-4BA7-A232-597833242B96}" destId="{3612CDB9-4F26-4D8F-A5B8-B74E283ED487}" srcOrd="3" destOrd="0" parTransId="{4D3C707F-2A14-476D-A4A6-3B6C2D2EED51}" sibTransId="{E4FA3E35-6211-4B79-AFD9-00C72D1EAE1A}"/>
    <dgm:cxn modelId="{E5D3B27D-274C-4140-8084-4C731280628F}" type="presOf" srcId="{ACE640E0-E766-4BD7-8413-6514EEB9F9EC}" destId="{EB9AC7B3-37D6-4010-9800-F3E6770E5AFF}" srcOrd="0" destOrd="0" presId="urn:microsoft.com/office/officeart/2005/8/layout/vList2"/>
    <dgm:cxn modelId="{8B958789-0849-49A5-9B9E-683769E78888}" type="presOf" srcId="{3612CDB9-4F26-4D8F-A5B8-B74E283ED487}" destId="{F453A410-F9FF-4AF4-B00A-4D9EC0BACB7F}" srcOrd="0" destOrd="0" presId="urn:microsoft.com/office/officeart/2005/8/layout/vList2"/>
    <dgm:cxn modelId="{2F53F0D4-4B7A-4827-B991-A5A3B4838EAC}" srcId="{E2B18FDC-5E31-4BA7-A232-597833242B96}" destId="{FC52730D-3B30-481B-B3CA-035CB76C8A5A}" srcOrd="2" destOrd="0" parTransId="{6DB48D91-235C-4AE9-90C8-2AFBDED76517}" sibTransId="{5746930E-F1F9-49DB-A276-51DA6CD10F7B}"/>
    <dgm:cxn modelId="{A670F9DA-F4A8-49AE-88C4-86BEE16A7D01}" type="presOf" srcId="{FC52730D-3B30-481B-B3CA-035CB76C8A5A}" destId="{9B11CD6F-973D-49F3-A143-071749FDE9BF}" srcOrd="0" destOrd="0" presId="urn:microsoft.com/office/officeart/2005/8/layout/vList2"/>
    <dgm:cxn modelId="{CB9D3319-7DA3-4462-AF36-485890BDF347}" type="presParOf" srcId="{B68EBE6B-A717-4EC0-B70F-4AAFF938F15F}" destId="{EB9AC7B3-37D6-4010-9800-F3E6770E5AFF}" srcOrd="0" destOrd="0" presId="urn:microsoft.com/office/officeart/2005/8/layout/vList2"/>
    <dgm:cxn modelId="{16287D09-933A-4B14-AA2F-D312FF05A435}" type="presParOf" srcId="{B68EBE6B-A717-4EC0-B70F-4AAFF938F15F}" destId="{2A756607-7172-44F7-82F4-FD312F8AD7EC}" srcOrd="1" destOrd="0" presId="urn:microsoft.com/office/officeart/2005/8/layout/vList2"/>
    <dgm:cxn modelId="{9EBFD448-8B2B-43A7-8235-C997F48CB143}" type="presParOf" srcId="{B68EBE6B-A717-4EC0-B70F-4AAFF938F15F}" destId="{A1977154-50AB-40DE-B1C2-DCB569E8FC55}" srcOrd="2" destOrd="0" presId="urn:microsoft.com/office/officeart/2005/8/layout/vList2"/>
    <dgm:cxn modelId="{A77D23A1-4F03-4995-9E70-AC5BADB626EB}" type="presParOf" srcId="{B68EBE6B-A717-4EC0-B70F-4AAFF938F15F}" destId="{75EBF743-5532-4EE1-8BD3-4360C0F92620}" srcOrd="3" destOrd="0" presId="urn:microsoft.com/office/officeart/2005/8/layout/vList2"/>
    <dgm:cxn modelId="{6596EA44-AF18-47A2-A121-E42D64BE02C6}" type="presParOf" srcId="{B68EBE6B-A717-4EC0-B70F-4AAFF938F15F}" destId="{9B11CD6F-973D-49F3-A143-071749FDE9BF}" srcOrd="4" destOrd="0" presId="urn:microsoft.com/office/officeart/2005/8/layout/vList2"/>
    <dgm:cxn modelId="{3BBEF1EB-0E9C-46D6-B4C2-7932CA436D7C}" type="presParOf" srcId="{B68EBE6B-A717-4EC0-B70F-4AAFF938F15F}" destId="{12BEDA83-9431-4A5A-B784-80E016D77BD5}" srcOrd="5" destOrd="0" presId="urn:microsoft.com/office/officeart/2005/8/layout/vList2"/>
    <dgm:cxn modelId="{FAC8A397-CE49-4672-887E-F962950B96D0}" type="presParOf" srcId="{B68EBE6B-A717-4EC0-B70F-4AAFF938F15F}" destId="{F453A410-F9FF-4AF4-B00A-4D9EC0BACB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CF2E92-9F30-4E46-A9E7-48952BFE527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6EBE84-3C8F-4236-84CB-119184BC427F}">
      <dgm:prSet/>
      <dgm:spPr/>
      <dgm:t>
        <a:bodyPr/>
        <a:lstStyle/>
        <a:p>
          <a:r>
            <a:rPr lang="pl-PL"/>
            <a:t>Koji je osnovni cilj prijeoperacijske faze rehabilitacije kod kirurškog zahvata?</a:t>
          </a:r>
          <a:endParaRPr lang="en-US"/>
        </a:p>
      </dgm:t>
    </dgm:pt>
    <dgm:pt modelId="{F7F44CA1-2AF9-4CAC-AB55-872A7B50EA80}" type="parTrans" cxnId="{309E8088-9A3C-42D0-8FA6-3F6537B15B4C}">
      <dgm:prSet/>
      <dgm:spPr/>
      <dgm:t>
        <a:bodyPr/>
        <a:lstStyle/>
        <a:p>
          <a:endParaRPr lang="en-US"/>
        </a:p>
      </dgm:t>
    </dgm:pt>
    <dgm:pt modelId="{D1362D33-1F3F-4E84-AFD8-144126C86703}" type="sibTrans" cxnId="{309E8088-9A3C-42D0-8FA6-3F6537B15B4C}">
      <dgm:prSet/>
      <dgm:spPr/>
      <dgm:t>
        <a:bodyPr/>
        <a:lstStyle/>
        <a:p>
          <a:endParaRPr lang="en-US"/>
        </a:p>
      </dgm:t>
    </dgm:pt>
    <dgm:pt modelId="{CB4A7B83-F710-40E4-A943-E951FD94896F}">
      <dgm:prSet/>
      <dgm:spPr/>
      <dgm:t>
        <a:bodyPr/>
        <a:lstStyle/>
        <a:p>
          <a:r>
            <a:rPr lang="pl-PL" dirty="0"/>
            <a:t>Koje postupke uključuje kineziterapija u najranijoj fazi rehabilitacije nakon operacije (pod utjecajem anestezije)?</a:t>
          </a:r>
          <a:endParaRPr lang="en-US" dirty="0"/>
        </a:p>
      </dgm:t>
    </dgm:pt>
    <dgm:pt modelId="{2F549793-B09C-41DE-9627-93B7E5565CC8}" type="parTrans" cxnId="{DA715356-9C42-4AD8-ADE4-FEBC8B8BB051}">
      <dgm:prSet/>
      <dgm:spPr/>
      <dgm:t>
        <a:bodyPr/>
        <a:lstStyle/>
        <a:p>
          <a:endParaRPr lang="en-US"/>
        </a:p>
      </dgm:t>
    </dgm:pt>
    <dgm:pt modelId="{0ACE70C1-A0EC-4A2C-BDEF-EBA9D52E328E}" type="sibTrans" cxnId="{DA715356-9C42-4AD8-ADE4-FEBC8B8BB051}">
      <dgm:prSet/>
      <dgm:spPr/>
      <dgm:t>
        <a:bodyPr/>
        <a:lstStyle/>
        <a:p>
          <a:endParaRPr lang="en-US"/>
        </a:p>
      </dgm:t>
    </dgm:pt>
    <dgm:pt modelId="{7CE9E276-ECC7-45CD-993D-A656E0BA6F64}">
      <dgm:prSet/>
      <dgm:spPr/>
      <dgm:t>
        <a:bodyPr/>
        <a:lstStyle/>
        <a:p>
          <a:r>
            <a:rPr lang="pl-PL" dirty="0"/>
            <a:t>Koje postupke uključuje kineziterapija u ranoj fazi rehabilitacije nakon operacije)?</a:t>
          </a:r>
          <a:endParaRPr lang="en-US" dirty="0"/>
        </a:p>
      </dgm:t>
    </dgm:pt>
    <dgm:pt modelId="{2B8C41C6-AD26-4214-A775-EB033611BD04}" type="parTrans" cxnId="{BF9FCB11-B9D5-4E65-83A3-EA189EF2A53C}">
      <dgm:prSet/>
      <dgm:spPr/>
      <dgm:t>
        <a:bodyPr/>
        <a:lstStyle/>
        <a:p>
          <a:endParaRPr lang="en-US"/>
        </a:p>
      </dgm:t>
    </dgm:pt>
    <dgm:pt modelId="{276CD2E9-9C0C-4898-ADA2-62FC256B38F0}" type="sibTrans" cxnId="{BF9FCB11-B9D5-4E65-83A3-EA189EF2A53C}">
      <dgm:prSet/>
      <dgm:spPr/>
      <dgm:t>
        <a:bodyPr/>
        <a:lstStyle/>
        <a:p>
          <a:endParaRPr lang="en-US"/>
        </a:p>
      </dgm:t>
    </dgm:pt>
    <dgm:pt modelId="{D6F53716-EEF4-4E6E-835E-1A4425B1A47C}">
      <dgm:prSet/>
      <dgm:spPr/>
      <dgm:t>
        <a:bodyPr/>
        <a:lstStyle/>
        <a:p>
          <a:r>
            <a:rPr lang="pl-PL"/>
            <a:t>Koja je uloga fizioterapeuta u profilaksi respiratornih komplikacija u postoperativnom razdoblju?</a:t>
          </a:r>
          <a:endParaRPr lang="en-US"/>
        </a:p>
      </dgm:t>
    </dgm:pt>
    <dgm:pt modelId="{578578A4-5220-4819-BAF6-50E22AD9E17D}" type="parTrans" cxnId="{7B1EE33A-20E5-4AC2-85D0-6147B221F42B}">
      <dgm:prSet/>
      <dgm:spPr/>
      <dgm:t>
        <a:bodyPr/>
        <a:lstStyle/>
        <a:p>
          <a:endParaRPr lang="en-US"/>
        </a:p>
      </dgm:t>
    </dgm:pt>
    <dgm:pt modelId="{942234BE-0CB5-4FA9-B5F1-8C1D8D365D85}" type="sibTrans" cxnId="{7B1EE33A-20E5-4AC2-85D0-6147B221F42B}">
      <dgm:prSet/>
      <dgm:spPr/>
      <dgm:t>
        <a:bodyPr/>
        <a:lstStyle/>
        <a:p>
          <a:endParaRPr lang="en-US"/>
        </a:p>
      </dgm:t>
    </dgm:pt>
    <dgm:pt modelId="{FD8EBD3E-8A77-453E-BCCB-E8B5BD3A9D97}">
      <dgm:prSet/>
      <dgm:spPr/>
      <dgm:t>
        <a:bodyPr/>
        <a:lstStyle/>
        <a:p>
          <a:r>
            <a:rPr lang="pl-PL" dirty="0"/>
            <a:t>Nabroji osnovne  metode koje koristimo u profilaksi venske insuficijencije u postoperativnom razdoblju?</a:t>
          </a:r>
          <a:endParaRPr lang="en-US" dirty="0"/>
        </a:p>
      </dgm:t>
    </dgm:pt>
    <dgm:pt modelId="{2C1368C7-2CB6-4E0A-B634-4CB7C8FEAF81}" type="parTrans" cxnId="{7CD19D29-92FE-4B03-8B3D-87225632D8D8}">
      <dgm:prSet/>
      <dgm:spPr/>
      <dgm:t>
        <a:bodyPr/>
        <a:lstStyle/>
        <a:p>
          <a:endParaRPr lang="en-US"/>
        </a:p>
      </dgm:t>
    </dgm:pt>
    <dgm:pt modelId="{C04E60FB-CF09-497D-9839-376C917068AE}" type="sibTrans" cxnId="{7CD19D29-92FE-4B03-8B3D-87225632D8D8}">
      <dgm:prSet/>
      <dgm:spPr/>
      <dgm:t>
        <a:bodyPr/>
        <a:lstStyle/>
        <a:p>
          <a:endParaRPr lang="en-US"/>
        </a:p>
      </dgm:t>
    </dgm:pt>
    <dgm:pt modelId="{D7BA6BBC-1DBF-4BCE-8468-88D88850E211}">
      <dgm:prSet/>
      <dgm:spPr/>
      <dgm:t>
        <a:bodyPr/>
        <a:lstStyle/>
        <a:p>
          <a:r>
            <a:rPr lang="pl-PL" dirty="0"/>
            <a:t>Koje postupke kineziterapije primjenjujemo kod bolesnika koji su bili u šoku?</a:t>
          </a:r>
          <a:endParaRPr lang="en-US" dirty="0"/>
        </a:p>
      </dgm:t>
    </dgm:pt>
    <dgm:pt modelId="{56A8A65D-2DB3-4A8E-BE69-098135C0CFEC}" type="parTrans" cxnId="{F77A0DAB-2FAF-484C-A48C-9199313B7793}">
      <dgm:prSet/>
      <dgm:spPr/>
      <dgm:t>
        <a:bodyPr/>
        <a:lstStyle/>
        <a:p>
          <a:endParaRPr lang="en-US"/>
        </a:p>
      </dgm:t>
    </dgm:pt>
    <dgm:pt modelId="{2427768C-86DA-4640-898F-6096E5420BB7}" type="sibTrans" cxnId="{F77A0DAB-2FAF-484C-A48C-9199313B7793}">
      <dgm:prSet/>
      <dgm:spPr/>
      <dgm:t>
        <a:bodyPr/>
        <a:lstStyle/>
        <a:p>
          <a:endParaRPr lang="en-US"/>
        </a:p>
      </dgm:t>
    </dgm:pt>
    <dgm:pt modelId="{40C2BE77-76FE-4342-8589-0431900557BA}" type="pres">
      <dgm:prSet presAssocID="{ADCF2E92-9F30-4E46-A9E7-48952BFE527A}" presName="Name0" presStyleCnt="0">
        <dgm:presLayoutVars>
          <dgm:dir/>
          <dgm:resizeHandles val="exact"/>
        </dgm:presLayoutVars>
      </dgm:prSet>
      <dgm:spPr/>
    </dgm:pt>
    <dgm:pt modelId="{2A8F5590-4A00-4E30-B5FF-5A4F0A4DC601}" type="pres">
      <dgm:prSet presAssocID="{6D6EBE84-3C8F-4236-84CB-119184BC427F}" presName="node" presStyleLbl="node1" presStyleIdx="0" presStyleCnt="6">
        <dgm:presLayoutVars>
          <dgm:bulletEnabled val="1"/>
        </dgm:presLayoutVars>
      </dgm:prSet>
      <dgm:spPr/>
    </dgm:pt>
    <dgm:pt modelId="{A15FB769-D468-4608-B1C2-AA0F5FF1F9B2}" type="pres">
      <dgm:prSet presAssocID="{D1362D33-1F3F-4E84-AFD8-144126C86703}" presName="sibTrans" presStyleLbl="sibTrans1D1" presStyleIdx="0" presStyleCnt="5"/>
      <dgm:spPr/>
    </dgm:pt>
    <dgm:pt modelId="{AB503231-7CF4-4429-94F8-4982F906BB83}" type="pres">
      <dgm:prSet presAssocID="{D1362D33-1F3F-4E84-AFD8-144126C86703}" presName="connectorText" presStyleLbl="sibTrans1D1" presStyleIdx="0" presStyleCnt="5"/>
      <dgm:spPr/>
    </dgm:pt>
    <dgm:pt modelId="{98957107-F210-4101-8BA2-1355660D2614}" type="pres">
      <dgm:prSet presAssocID="{CB4A7B83-F710-40E4-A943-E951FD94896F}" presName="node" presStyleLbl="node1" presStyleIdx="1" presStyleCnt="6">
        <dgm:presLayoutVars>
          <dgm:bulletEnabled val="1"/>
        </dgm:presLayoutVars>
      </dgm:prSet>
      <dgm:spPr/>
    </dgm:pt>
    <dgm:pt modelId="{A4BFF9EF-ED5B-44F6-B975-422688AAA00C}" type="pres">
      <dgm:prSet presAssocID="{0ACE70C1-A0EC-4A2C-BDEF-EBA9D52E328E}" presName="sibTrans" presStyleLbl="sibTrans1D1" presStyleIdx="1" presStyleCnt="5"/>
      <dgm:spPr/>
    </dgm:pt>
    <dgm:pt modelId="{8C3DF882-062C-4DC3-B109-9A253D369B1E}" type="pres">
      <dgm:prSet presAssocID="{0ACE70C1-A0EC-4A2C-BDEF-EBA9D52E328E}" presName="connectorText" presStyleLbl="sibTrans1D1" presStyleIdx="1" presStyleCnt="5"/>
      <dgm:spPr/>
    </dgm:pt>
    <dgm:pt modelId="{F78BC66A-8E3D-4B69-8572-6C2AF7D92068}" type="pres">
      <dgm:prSet presAssocID="{7CE9E276-ECC7-45CD-993D-A656E0BA6F64}" presName="node" presStyleLbl="node1" presStyleIdx="2" presStyleCnt="6">
        <dgm:presLayoutVars>
          <dgm:bulletEnabled val="1"/>
        </dgm:presLayoutVars>
      </dgm:prSet>
      <dgm:spPr/>
    </dgm:pt>
    <dgm:pt modelId="{A9A24676-D151-4126-8F06-757B32FDC8BF}" type="pres">
      <dgm:prSet presAssocID="{276CD2E9-9C0C-4898-ADA2-62FC256B38F0}" presName="sibTrans" presStyleLbl="sibTrans1D1" presStyleIdx="2" presStyleCnt="5"/>
      <dgm:spPr/>
    </dgm:pt>
    <dgm:pt modelId="{775DBCFF-01C6-4D72-8A08-089AEDA3A7BC}" type="pres">
      <dgm:prSet presAssocID="{276CD2E9-9C0C-4898-ADA2-62FC256B38F0}" presName="connectorText" presStyleLbl="sibTrans1D1" presStyleIdx="2" presStyleCnt="5"/>
      <dgm:spPr/>
    </dgm:pt>
    <dgm:pt modelId="{E9A0789E-F665-440C-AD21-1ED0EB2287F3}" type="pres">
      <dgm:prSet presAssocID="{D6F53716-EEF4-4E6E-835E-1A4425B1A47C}" presName="node" presStyleLbl="node1" presStyleIdx="3" presStyleCnt="6">
        <dgm:presLayoutVars>
          <dgm:bulletEnabled val="1"/>
        </dgm:presLayoutVars>
      </dgm:prSet>
      <dgm:spPr/>
    </dgm:pt>
    <dgm:pt modelId="{922D8C10-2B58-451E-8552-7FCF69EB8A1B}" type="pres">
      <dgm:prSet presAssocID="{942234BE-0CB5-4FA9-B5F1-8C1D8D365D85}" presName="sibTrans" presStyleLbl="sibTrans1D1" presStyleIdx="3" presStyleCnt="5"/>
      <dgm:spPr/>
    </dgm:pt>
    <dgm:pt modelId="{C61EFB5F-33B1-4CC2-B23A-82A07E1EFDA2}" type="pres">
      <dgm:prSet presAssocID="{942234BE-0CB5-4FA9-B5F1-8C1D8D365D85}" presName="connectorText" presStyleLbl="sibTrans1D1" presStyleIdx="3" presStyleCnt="5"/>
      <dgm:spPr/>
    </dgm:pt>
    <dgm:pt modelId="{A033CB6F-8202-4189-AFE9-C2FE535FAA02}" type="pres">
      <dgm:prSet presAssocID="{FD8EBD3E-8A77-453E-BCCB-E8B5BD3A9D97}" presName="node" presStyleLbl="node1" presStyleIdx="4" presStyleCnt="6">
        <dgm:presLayoutVars>
          <dgm:bulletEnabled val="1"/>
        </dgm:presLayoutVars>
      </dgm:prSet>
      <dgm:spPr/>
    </dgm:pt>
    <dgm:pt modelId="{F4C162F1-2514-49B0-94A8-03DF19C75E26}" type="pres">
      <dgm:prSet presAssocID="{C04E60FB-CF09-497D-9839-376C917068AE}" presName="sibTrans" presStyleLbl="sibTrans1D1" presStyleIdx="4" presStyleCnt="5"/>
      <dgm:spPr/>
    </dgm:pt>
    <dgm:pt modelId="{EA670E79-D982-466F-9621-263E28A35EEA}" type="pres">
      <dgm:prSet presAssocID="{C04E60FB-CF09-497D-9839-376C917068AE}" presName="connectorText" presStyleLbl="sibTrans1D1" presStyleIdx="4" presStyleCnt="5"/>
      <dgm:spPr/>
    </dgm:pt>
    <dgm:pt modelId="{80409531-F0B9-422C-8283-764702BCBF70}" type="pres">
      <dgm:prSet presAssocID="{D7BA6BBC-1DBF-4BCE-8468-88D88850E211}" presName="node" presStyleLbl="node1" presStyleIdx="5" presStyleCnt="6">
        <dgm:presLayoutVars>
          <dgm:bulletEnabled val="1"/>
        </dgm:presLayoutVars>
      </dgm:prSet>
      <dgm:spPr/>
    </dgm:pt>
  </dgm:ptLst>
  <dgm:cxnLst>
    <dgm:cxn modelId="{BF9FCB11-B9D5-4E65-83A3-EA189EF2A53C}" srcId="{ADCF2E92-9F30-4E46-A9E7-48952BFE527A}" destId="{7CE9E276-ECC7-45CD-993D-A656E0BA6F64}" srcOrd="2" destOrd="0" parTransId="{2B8C41C6-AD26-4214-A775-EB033611BD04}" sibTransId="{276CD2E9-9C0C-4898-ADA2-62FC256B38F0}"/>
    <dgm:cxn modelId="{85E71919-81AF-4DCC-B06A-FE4B65F29BAF}" type="presOf" srcId="{276CD2E9-9C0C-4898-ADA2-62FC256B38F0}" destId="{A9A24676-D151-4126-8F06-757B32FDC8BF}" srcOrd="0" destOrd="0" presId="urn:microsoft.com/office/officeart/2016/7/layout/RepeatingBendingProcessNew"/>
    <dgm:cxn modelId="{7858351A-E3FF-4CA9-A98C-B81DE6E9A2E8}" type="presOf" srcId="{0ACE70C1-A0EC-4A2C-BDEF-EBA9D52E328E}" destId="{8C3DF882-062C-4DC3-B109-9A253D369B1E}" srcOrd="1" destOrd="0" presId="urn:microsoft.com/office/officeart/2016/7/layout/RepeatingBendingProcessNew"/>
    <dgm:cxn modelId="{1272FB25-F1E5-4CCA-B8A7-A58C98FC1E09}" type="presOf" srcId="{942234BE-0CB5-4FA9-B5F1-8C1D8D365D85}" destId="{922D8C10-2B58-451E-8552-7FCF69EB8A1B}" srcOrd="0" destOrd="0" presId="urn:microsoft.com/office/officeart/2016/7/layout/RepeatingBendingProcessNew"/>
    <dgm:cxn modelId="{7CD19D29-92FE-4B03-8B3D-87225632D8D8}" srcId="{ADCF2E92-9F30-4E46-A9E7-48952BFE527A}" destId="{FD8EBD3E-8A77-453E-BCCB-E8B5BD3A9D97}" srcOrd="4" destOrd="0" parTransId="{2C1368C7-2CB6-4E0A-B634-4CB7C8FEAF81}" sibTransId="{C04E60FB-CF09-497D-9839-376C917068AE}"/>
    <dgm:cxn modelId="{7B1EE33A-20E5-4AC2-85D0-6147B221F42B}" srcId="{ADCF2E92-9F30-4E46-A9E7-48952BFE527A}" destId="{D6F53716-EEF4-4E6E-835E-1A4425B1A47C}" srcOrd="3" destOrd="0" parTransId="{578578A4-5220-4819-BAF6-50E22AD9E17D}" sibTransId="{942234BE-0CB5-4FA9-B5F1-8C1D8D365D85}"/>
    <dgm:cxn modelId="{06AC4562-0CC1-4224-8901-45895C91EB46}" type="presOf" srcId="{FD8EBD3E-8A77-453E-BCCB-E8B5BD3A9D97}" destId="{A033CB6F-8202-4189-AFE9-C2FE535FAA02}" srcOrd="0" destOrd="0" presId="urn:microsoft.com/office/officeart/2016/7/layout/RepeatingBendingProcessNew"/>
    <dgm:cxn modelId="{298E3967-68F4-4E08-8E9B-B6DB1215A57E}" type="presOf" srcId="{D6F53716-EEF4-4E6E-835E-1A4425B1A47C}" destId="{E9A0789E-F665-440C-AD21-1ED0EB2287F3}" srcOrd="0" destOrd="0" presId="urn:microsoft.com/office/officeart/2016/7/layout/RepeatingBendingProcessNew"/>
    <dgm:cxn modelId="{9F8F6448-4EA8-4DED-99D0-EB147DABB55B}" type="presOf" srcId="{6D6EBE84-3C8F-4236-84CB-119184BC427F}" destId="{2A8F5590-4A00-4E30-B5FF-5A4F0A4DC601}" srcOrd="0" destOrd="0" presId="urn:microsoft.com/office/officeart/2016/7/layout/RepeatingBendingProcessNew"/>
    <dgm:cxn modelId="{DA715356-9C42-4AD8-ADE4-FEBC8B8BB051}" srcId="{ADCF2E92-9F30-4E46-A9E7-48952BFE527A}" destId="{CB4A7B83-F710-40E4-A943-E951FD94896F}" srcOrd="1" destOrd="0" parTransId="{2F549793-B09C-41DE-9627-93B7E5565CC8}" sibTransId="{0ACE70C1-A0EC-4A2C-BDEF-EBA9D52E328E}"/>
    <dgm:cxn modelId="{62A28D78-946A-4163-9449-E718DA821BEF}" type="presOf" srcId="{D1362D33-1F3F-4E84-AFD8-144126C86703}" destId="{A15FB769-D468-4608-B1C2-AA0F5FF1F9B2}" srcOrd="0" destOrd="0" presId="urn:microsoft.com/office/officeart/2016/7/layout/RepeatingBendingProcessNew"/>
    <dgm:cxn modelId="{309E8088-9A3C-42D0-8FA6-3F6537B15B4C}" srcId="{ADCF2E92-9F30-4E46-A9E7-48952BFE527A}" destId="{6D6EBE84-3C8F-4236-84CB-119184BC427F}" srcOrd="0" destOrd="0" parTransId="{F7F44CA1-2AF9-4CAC-AB55-872A7B50EA80}" sibTransId="{D1362D33-1F3F-4E84-AFD8-144126C86703}"/>
    <dgm:cxn modelId="{5CB4A98B-CE3B-4AA6-B732-8648BFC4F1A4}" type="presOf" srcId="{CB4A7B83-F710-40E4-A943-E951FD94896F}" destId="{98957107-F210-4101-8BA2-1355660D2614}" srcOrd="0" destOrd="0" presId="urn:microsoft.com/office/officeart/2016/7/layout/RepeatingBendingProcessNew"/>
    <dgm:cxn modelId="{426DDF94-4AFB-4F2E-A755-176EA8904307}" type="presOf" srcId="{C04E60FB-CF09-497D-9839-376C917068AE}" destId="{F4C162F1-2514-49B0-94A8-03DF19C75E26}" srcOrd="0" destOrd="0" presId="urn:microsoft.com/office/officeart/2016/7/layout/RepeatingBendingProcessNew"/>
    <dgm:cxn modelId="{75508696-96FD-401B-8D84-39EDFDE60098}" type="presOf" srcId="{276CD2E9-9C0C-4898-ADA2-62FC256B38F0}" destId="{775DBCFF-01C6-4D72-8A08-089AEDA3A7BC}" srcOrd="1" destOrd="0" presId="urn:microsoft.com/office/officeart/2016/7/layout/RepeatingBendingProcessNew"/>
    <dgm:cxn modelId="{BF744BA6-873E-4607-9635-864EE1845C3C}" type="presOf" srcId="{0ACE70C1-A0EC-4A2C-BDEF-EBA9D52E328E}" destId="{A4BFF9EF-ED5B-44F6-B975-422688AAA00C}" srcOrd="0" destOrd="0" presId="urn:microsoft.com/office/officeart/2016/7/layout/RepeatingBendingProcessNew"/>
    <dgm:cxn modelId="{279E2AAA-802B-4E80-A527-D47145C6B46E}" type="presOf" srcId="{7CE9E276-ECC7-45CD-993D-A656E0BA6F64}" destId="{F78BC66A-8E3D-4B69-8572-6C2AF7D92068}" srcOrd="0" destOrd="0" presId="urn:microsoft.com/office/officeart/2016/7/layout/RepeatingBendingProcessNew"/>
    <dgm:cxn modelId="{F77A0DAB-2FAF-484C-A48C-9199313B7793}" srcId="{ADCF2E92-9F30-4E46-A9E7-48952BFE527A}" destId="{D7BA6BBC-1DBF-4BCE-8468-88D88850E211}" srcOrd="5" destOrd="0" parTransId="{56A8A65D-2DB3-4A8E-BE69-098135C0CFEC}" sibTransId="{2427768C-86DA-4640-898F-6096E5420BB7}"/>
    <dgm:cxn modelId="{05DAA8AE-1467-46B7-81CC-6DC4B9B3EBAB}" type="presOf" srcId="{D7BA6BBC-1DBF-4BCE-8468-88D88850E211}" destId="{80409531-F0B9-422C-8283-764702BCBF70}" srcOrd="0" destOrd="0" presId="urn:microsoft.com/office/officeart/2016/7/layout/RepeatingBendingProcessNew"/>
    <dgm:cxn modelId="{51486DC2-09A4-47F5-9D3E-895387A4ED8B}" type="presOf" srcId="{C04E60FB-CF09-497D-9839-376C917068AE}" destId="{EA670E79-D982-466F-9621-263E28A35EEA}" srcOrd="1" destOrd="0" presId="urn:microsoft.com/office/officeart/2016/7/layout/RepeatingBendingProcessNew"/>
    <dgm:cxn modelId="{9C539ED2-47EE-4AE2-8B38-B0FAA2F411B0}" type="presOf" srcId="{ADCF2E92-9F30-4E46-A9E7-48952BFE527A}" destId="{40C2BE77-76FE-4342-8589-0431900557BA}" srcOrd="0" destOrd="0" presId="urn:microsoft.com/office/officeart/2016/7/layout/RepeatingBendingProcessNew"/>
    <dgm:cxn modelId="{AD15F2DC-1551-431D-8766-9929E5446EA1}" type="presOf" srcId="{D1362D33-1F3F-4E84-AFD8-144126C86703}" destId="{AB503231-7CF4-4429-94F8-4982F906BB83}" srcOrd="1" destOrd="0" presId="urn:microsoft.com/office/officeart/2016/7/layout/RepeatingBendingProcessNew"/>
    <dgm:cxn modelId="{2BDA99FF-E738-49CD-AD22-56D6B7917198}" type="presOf" srcId="{942234BE-0CB5-4FA9-B5F1-8C1D8D365D85}" destId="{C61EFB5F-33B1-4CC2-B23A-82A07E1EFDA2}" srcOrd="1" destOrd="0" presId="urn:microsoft.com/office/officeart/2016/7/layout/RepeatingBendingProcessNew"/>
    <dgm:cxn modelId="{5157FCBA-9A3C-413A-B0EC-D2BB258FD42F}" type="presParOf" srcId="{40C2BE77-76FE-4342-8589-0431900557BA}" destId="{2A8F5590-4A00-4E30-B5FF-5A4F0A4DC601}" srcOrd="0" destOrd="0" presId="urn:microsoft.com/office/officeart/2016/7/layout/RepeatingBendingProcessNew"/>
    <dgm:cxn modelId="{2B999289-C6E1-4582-860C-437D8CA9EFDE}" type="presParOf" srcId="{40C2BE77-76FE-4342-8589-0431900557BA}" destId="{A15FB769-D468-4608-B1C2-AA0F5FF1F9B2}" srcOrd="1" destOrd="0" presId="urn:microsoft.com/office/officeart/2016/7/layout/RepeatingBendingProcessNew"/>
    <dgm:cxn modelId="{D81B5156-9708-4ECC-B2C1-AE58EA62F7C5}" type="presParOf" srcId="{A15FB769-D468-4608-B1C2-AA0F5FF1F9B2}" destId="{AB503231-7CF4-4429-94F8-4982F906BB83}" srcOrd="0" destOrd="0" presId="urn:microsoft.com/office/officeart/2016/7/layout/RepeatingBendingProcessNew"/>
    <dgm:cxn modelId="{808E979A-A6AD-4FEF-BF57-947D68D5DFE2}" type="presParOf" srcId="{40C2BE77-76FE-4342-8589-0431900557BA}" destId="{98957107-F210-4101-8BA2-1355660D2614}" srcOrd="2" destOrd="0" presId="urn:microsoft.com/office/officeart/2016/7/layout/RepeatingBendingProcessNew"/>
    <dgm:cxn modelId="{F4659B61-B20D-455D-BE6A-61FD2BB35654}" type="presParOf" srcId="{40C2BE77-76FE-4342-8589-0431900557BA}" destId="{A4BFF9EF-ED5B-44F6-B975-422688AAA00C}" srcOrd="3" destOrd="0" presId="urn:microsoft.com/office/officeart/2016/7/layout/RepeatingBendingProcessNew"/>
    <dgm:cxn modelId="{AE7EC438-E790-49DC-B14C-5F70E640774F}" type="presParOf" srcId="{A4BFF9EF-ED5B-44F6-B975-422688AAA00C}" destId="{8C3DF882-062C-4DC3-B109-9A253D369B1E}" srcOrd="0" destOrd="0" presId="urn:microsoft.com/office/officeart/2016/7/layout/RepeatingBendingProcessNew"/>
    <dgm:cxn modelId="{C76F343C-091A-46B6-A9BB-881CF1D5ACE5}" type="presParOf" srcId="{40C2BE77-76FE-4342-8589-0431900557BA}" destId="{F78BC66A-8E3D-4B69-8572-6C2AF7D92068}" srcOrd="4" destOrd="0" presId="urn:microsoft.com/office/officeart/2016/7/layout/RepeatingBendingProcessNew"/>
    <dgm:cxn modelId="{442376A9-20E2-4687-929A-6ACBE6FC516F}" type="presParOf" srcId="{40C2BE77-76FE-4342-8589-0431900557BA}" destId="{A9A24676-D151-4126-8F06-757B32FDC8BF}" srcOrd="5" destOrd="0" presId="urn:microsoft.com/office/officeart/2016/7/layout/RepeatingBendingProcessNew"/>
    <dgm:cxn modelId="{D4747524-02A2-42CB-A1DD-B55CC43E9147}" type="presParOf" srcId="{A9A24676-D151-4126-8F06-757B32FDC8BF}" destId="{775DBCFF-01C6-4D72-8A08-089AEDA3A7BC}" srcOrd="0" destOrd="0" presId="urn:microsoft.com/office/officeart/2016/7/layout/RepeatingBendingProcessNew"/>
    <dgm:cxn modelId="{BAA3606B-E1F3-4EE5-87FD-0E1B735E3160}" type="presParOf" srcId="{40C2BE77-76FE-4342-8589-0431900557BA}" destId="{E9A0789E-F665-440C-AD21-1ED0EB2287F3}" srcOrd="6" destOrd="0" presId="urn:microsoft.com/office/officeart/2016/7/layout/RepeatingBendingProcessNew"/>
    <dgm:cxn modelId="{15BE42EC-60F2-47A8-BD40-79DEA147C0B5}" type="presParOf" srcId="{40C2BE77-76FE-4342-8589-0431900557BA}" destId="{922D8C10-2B58-451E-8552-7FCF69EB8A1B}" srcOrd="7" destOrd="0" presId="urn:microsoft.com/office/officeart/2016/7/layout/RepeatingBendingProcessNew"/>
    <dgm:cxn modelId="{29879D67-DED1-42ED-8DE1-4224A7ED3883}" type="presParOf" srcId="{922D8C10-2B58-451E-8552-7FCF69EB8A1B}" destId="{C61EFB5F-33B1-4CC2-B23A-82A07E1EFDA2}" srcOrd="0" destOrd="0" presId="urn:microsoft.com/office/officeart/2016/7/layout/RepeatingBendingProcessNew"/>
    <dgm:cxn modelId="{F85A464A-F390-421C-85B3-8BB39819DC53}" type="presParOf" srcId="{40C2BE77-76FE-4342-8589-0431900557BA}" destId="{A033CB6F-8202-4189-AFE9-C2FE535FAA02}" srcOrd="8" destOrd="0" presId="urn:microsoft.com/office/officeart/2016/7/layout/RepeatingBendingProcessNew"/>
    <dgm:cxn modelId="{7A269527-A6E2-44C1-AECC-0F9538F55E0B}" type="presParOf" srcId="{40C2BE77-76FE-4342-8589-0431900557BA}" destId="{F4C162F1-2514-49B0-94A8-03DF19C75E26}" srcOrd="9" destOrd="0" presId="urn:microsoft.com/office/officeart/2016/7/layout/RepeatingBendingProcessNew"/>
    <dgm:cxn modelId="{3FF9E008-A8BB-4247-9260-B0D2B18B4078}" type="presParOf" srcId="{F4C162F1-2514-49B0-94A8-03DF19C75E26}" destId="{EA670E79-D982-466F-9621-263E28A35EEA}" srcOrd="0" destOrd="0" presId="urn:microsoft.com/office/officeart/2016/7/layout/RepeatingBendingProcessNew"/>
    <dgm:cxn modelId="{1411F537-664C-4B02-89C7-B38F475B8112}" type="presParOf" srcId="{40C2BE77-76FE-4342-8589-0431900557BA}" destId="{80409531-F0B9-422C-8283-764702BCBF70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B129C-7E87-46BB-B50B-3B000A27D689}">
      <dsp:nvSpPr>
        <dsp:cNvPr id="0" name=""/>
        <dsp:cNvSpPr/>
      </dsp:nvSpPr>
      <dsp:spPr>
        <a:xfrm>
          <a:off x="0" y="0"/>
          <a:ext cx="81198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5A365-FB1C-423F-9A4C-816ACE5BC4F2}">
      <dsp:nvSpPr>
        <dsp:cNvPr id="0" name=""/>
        <dsp:cNvSpPr/>
      </dsp:nvSpPr>
      <dsp:spPr>
        <a:xfrm>
          <a:off x="0" y="0"/>
          <a:ext cx="8119814" cy="1372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KIRUŠKI ZAHVAT je stres za organizam.</a:t>
          </a:r>
          <a:endParaRPr lang="en-US" sz="2700" kern="1200"/>
        </a:p>
      </dsp:txBody>
      <dsp:txXfrm>
        <a:off x="0" y="0"/>
        <a:ext cx="8119814" cy="1372161"/>
      </dsp:txXfrm>
    </dsp:sp>
    <dsp:sp modelId="{706F25AA-6593-4C76-B8C9-F6A8EA877483}">
      <dsp:nvSpPr>
        <dsp:cNvPr id="0" name=""/>
        <dsp:cNvSpPr/>
      </dsp:nvSpPr>
      <dsp:spPr>
        <a:xfrm>
          <a:off x="0" y="1372161"/>
          <a:ext cx="811981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0D806-FF61-4F3E-A1D1-5E43CE496EFB}">
      <dsp:nvSpPr>
        <dsp:cNvPr id="0" name=""/>
        <dsp:cNvSpPr/>
      </dsp:nvSpPr>
      <dsp:spPr>
        <a:xfrm>
          <a:off x="0" y="1372161"/>
          <a:ext cx="8119814" cy="1372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Veličina tog stresa ovisi o veličini operativnog zahvata i sposobnosti organizma da odgovori na taj stres. Kako će osoba podnijeti operativni zahvat ovisi i o životnoj dobi.</a:t>
          </a:r>
          <a:endParaRPr lang="en-US" sz="2700" kern="1200"/>
        </a:p>
      </dsp:txBody>
      <dsp:txXfrm>
        <a:off x="0" y="1372161"/>
        <a:ext cx="8119814" cy="1372161"/>
      </dsp:txXfrm>
    </dsp:sp>
    <dsp:sp modelId="{D26FCE91-C4FB-4496-A559-E6E381CEFCC8}">
      <dsp:nvSpPr>
        <dsp:cNvPr id="0" name=""/>
        <dsp:cNvSpPr/>
      </dsp:nvSpPr>
      <dsp:spPr>
        <a:xfrm>
          <a:off x="0" y="2744323"/>
          <a:ext cx="81198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CC346-3C6C-4F44-82E9-00F2EFA5E389}">
      <dsp:nvSpPr>
        <dsp:cNvPr id="0" name=""/>
        <dsp:cNvSpPr/>
      </dsp:nvSpPr>
      <dsp:spPr>
        <a:xfrm>
          <a:off x="0" y="2744323"/>
          <a:ext cx="8119814" cy="1372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Na izbor  operacije uz dijagnozu utječe i opće stanje bolesnika.</a:t>
          </a:r>
          <a:endParaRPr lang="en-US" sz="2700" kern="1200"/>
        </a:p>
      </dsp:txBody>
      <dsp:txXfrm>
        <a:off x="0" y="2744323"/>
        <a:ext cx="8119814" cy="1372161"/>
      </dsp:txXfrm>
    </dsp:sp>
    <dsp:sp modelId="{98A86808-2FC0-4C26-9287-589288EC1B58}">
      <dsp:nvSpPr>
        <dsp:cNvPr id="0" name=""/>
        <dsp:cNvSpPr/>
      </dsp:nvSpPr>
      <dsp:spPr>
        <a:xfrm>
          <a:off x="0" y="4116486"/>
          <a:ext cx="81198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11DBA-158D-45DF-B2AB-003B6646DC77}">
      <dsp:nvSpPr>
        <dsp:cNvPr id="0" name=""/>
        <dsp:cNvSpPr/>
      </dsp:nvSpPr>
      <dsp:spPr>
        <a:xfrm>
          <a:off x="0" y="4116485"/>
          <a:ext cx="8119814" cy="1372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Starije osobe teže podnose operaciju i zahtijevaju duži oporavak.</a:t>
          </a:r>
          <a:endParaRPr lang="en-US" sz="2700" kern="1200"/>
        </a:p>
      </dsp:txBody>
      <dsp:txXfrm>
        <a:off x="0" y="4116485"/>
        <a:ext cx="8119814" cy="1372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BE808-9FCA-4B5C-9B52-0012B116F11F}">
      <dsp:nvSpPr>
        <dsp:cNvPr id="0" name=""/>
        <dsp:cNvSpPr/>
      </dsp:nvSpPr>
      <dsp:spPr>
        <a:xfrm>
          <a:off x="0" y="61086"/>
          <a:ext cx="8136904" cy="15228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Respiratorne vježbe ekspiratornog tipa s ciljem eliminacije anestetika</a:t>
          </a:r>
          <a:endParaRPr lang="en-US" sz="2500" kern="1200"/>
        </a:p>
      </dsp:txBody>
      <dsp:txXfrm>
        <a:off x="74338" y="135424"/>
        <a:ext cx="7988228" cy="1374152"/>
      </dsp:txXfrm>
    </dsp:sp>
    <dsp:sp modelId="{560357D8-AA33-4B18-A5CF-8FC54A95062C}">
      <dsp:nvSpPr>
        <dsp:cNvPr id="0" name=""/>
        <dsp:cNvSpPr/>
      </dsp:nvSpPr>
      <dsp:spPr>
        <a:xfrm>
          <a:off x="0" y="1655914"/>
          <a:ext cx="8136904" cy="15228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Stimulacija oralne  i mimične muskulature</a:t>
          </a:r>
          <a:endParaRPr lang="en-US" sz="2500" kern="1200"/>
        </a:p>
      </dsp:txBody>
      <dsp:txXfrm>
        <a:off x="74338" y="1730252"/>
        <a:ext cx="7988228" cy="1374152"/>
      </dsp:txXfrm>
    </dsp:sp>
    <dsp:sp modelId="{C0156300-A8EE-43A5-AFB1-FDEA8DEC8B25}">
      <dsp:nvSpPr>
        <dsp:cNvPr id="0" name=""/>
        <dsp:cNvSpPr/>
      </dsp:nvSpPr>
      <dsp:spPr>
        <a:xfrm>
          <a:off x="0" y="3250742"/>
          <a:ext cx="8136904" cy="15228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 err="1"/>
            <a:t>Cirkulatorne</a:t>
          </a:r>
          <a:r>
            <a:rPr lang="hr-HR" sz="2500" kern="1200" dirty="0"/>
            <a:t> vježbe pasivnim dijagonalnim pokretima stopala.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…</a:t>
          </a:r>
          <a:endParaRPr lang="en-US" sz="2500" kern="1200" dirty="0"/>
        </a:p>
      </dsp:txBody>
      <dsp:txXfrm>
        <a:off x="74338" y="3325080"/>
        <a:ext cx="7988228" cy="1374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684CC-B08C-4178-925D-5FC64E2529A2}">
      <dsp:nvSpPr>
        <dsp:cNvPr id="0" name=""/>
        <dsp:cNvSpPr/>
      </dsp:nvSpPr>
      <dsp:spPr>
        <a:xfrm>
          <a:off x="1786824" y="498655"/>
          <a:ext cx="3797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70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66418" y="542322"/>
        <a:ext cx="20515" cy="4107"/>
      </dsp:txXfrm>
    </dsp:sp>
    <dsp:sp modelId="{7ED1182E-E155-4A3B-A89D-4F90FEA0D4B5}">
      <dsp:nvSpPr>
        <dsp:cNvPr id="0" name=""/>
        <dsp:cNvSpPr/>
      </dsp:nvSpPr>
      <dsp:spPr>
        <a:xfrm>
          <a:off x="4695" y="9196"/>
          <a:ext cx="1783929" cy="10703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14" tIns="91756" rIns="87414" bIns="9175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Provodi </a:t>
          </a:r>
          <a:r>
            <a:rPr lang="hr-HR" sz="1200" kern="1200" dirty="0" err="1"/>
            <a:t>vj</a:t>
          </a:r>
          <a:r>
            <a:rPr lang="hr-HR" sz="1200" kern="1200" dirty="0"/>
            <a:t>. disanja i uči bolesnika kako da nakon operacije koristi optimalno funkciju disanja.</a:t>
          </a:r>
          <a:endParaRPr lang="en-US" sz="1200" kern="1200" dirty="0"/>
        </a:p>
      </dsp:txBody>
      <dsp:txXfrm>
        <a:off x="4695" y="9196"/>
        <a:ext cx="1783929" cy="1070357"/>
      </dsp:txXfrm>
    </dsp:sp>
    <dsp:sp modelId="{010D5AF5-3457-410B-9B2C-D7097270E33D}">
      <dsp:nvSpPr>
        <dsp:cNvPr id="0" name=""/>
        <dsp:cNvSpPr/>
      </dsp:nvSpPr>
      <dsp:spPr>
        <a:xfrm>
          <a:off x="896659" y="1077754"/>
          <a:ext cx="2194232" cy="379703"/>
        </a:xfrm>
        <a:custGeom>
          <a:avLst/>
          <a:gdLst/>
          <a:ahLst/>
          <a:cxnLst/>
          <a:rect l="0" t="0" r="0" b="0"/>
          <a:pathLst>
            <a:path>
              <a:moveTo>
                <a:pt x="2194232" y="0"/>
              </a:moveTo>
              <a:lnTo>
                <a:pt x="2194232" y="206951"/>
              </a:lnTo>
              <a:lnTo>
                <a:pt x="0" y="206951"/>
              </a:lnTo>
              <a:lnTo>
                <a:pt x="0" y="37970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7969" y="1265552"/>
        <a:ext cx="111613" cy="4107"/>
      </dsp:txXfrm>
    </dsp:sp>
    <dsp:sp modelId="{68A885FA-ED53-4710-BAAD-EFC966BF7019}">
      <dsp:nvSpPr>
        <dsp:cNvPr id="0" name=""/>
        <dsp:cNvSpPr/>
      </dsp:nvSpPr>
      <dsp:spPr>
        <a:xfrm>
          <a:off x="2198928" y="9196"/>
          <a:ext cx="1783929" cy="1070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14" tIns="91756" rIns="87414" bIns="9175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Uči bolesnika:</a:t>
          </a:r>
          <a:endParaRPr lang="en-US" sz="1200" kern="1200"/>
        </a:p>
      </dsp:txBody>
      <dsp:txXfrm>
        <a:off x="2198928" y="9196"/>
        <a:ext cx="1783929" cy="1070357"/>
      </dsp:txXfrm>
    </dsp:sp>
    <dsp:sp modelId="{22338DBA-84D7-4A88-9F02-150BB8B9CE72}">
      <dsp:nvSpPr>
        <dsp:cNvPr id="0" name=""/>
        <dsp:cNvSpPr/>
      </dsp:nvSpPr>
      <dsp:spPr>
        <a:xfrm>
          <a:off x="1786824" y="1979316"/>
          <a:ext cx="3797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703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66418" y="2022983"/>
        <a:ext cx="20515" cy="4107"/>
      </dsp:txXfrm>
    </dsp:sp>
    <dsp:sp modelId="{BEFF90F1-2918-4F5A-9C18-E00E3554FC42}">
      <dsp:nvSpPr>
        <dsp:cNvPr id="0" name=""/>
        <dsp:cNvSpPr/>
      </dsp:nvSpPr>
      <dsp:spPr>
        <a:xfrm>
          <a:off x="4695" y="1489858"/>
          <a:ext cx="1783929" cy="10703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14" tIns="91756" rIns="87414" bIns="9175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relaksirati pomoćne respiratorne mišiće,</a:t>
          </a:r>
          <a:endParaRPr lang="en-US" sz="1200" kern="1200" dirty="0"/>
        </a:p>
      </dsp:txBody>
      <dsp:txXfrm>
        <a:off x="4695" y="1489858"/>
        <a:ext cx="1783929" cy="1070357"/>
      </dsp:txXfrm>
    </dsp:sp>
    <dsp:sp modelId="{9B143B31-4CB6-499B-B9AB-DA02098A8FC5}">
      <dsp:nvSpPr>
        <dsp:cNvPr id="0" name=""/>
        <dsp:cNvSpPr/>
      </dsp:nvSpPr>
      <dsp:spPr>
        <a:xfrm>
          <a:off x="896659" y="2558415"/>
          <a:ext cx="2194232" cy="379703"/>
        </a:xfrm>
        <a:custGeom>
          <a:avLst/>
          <a:gdLst/>
          <a:ahLst/>
          <a:cxnLst/>
          <a:rect l="0" t="0" r="0" b="0"/>
          <a:pathLst>
            <a:path>
              <a:moveTo>
                <a:pt x="2194232" y="0"/>
              </a:moveTo>
              <a:lnTo>
                <a:pt x="2194232" y="206951"/>
              </a:lnTo>
              <a:lnTo>
                <a:pt x="0" y="206951"/>
              </a:lnTo>
              <a:lnTo>
                <a:pt x="0" y="379703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7969" y="2746213"/>
        <a:ext cx="111613" cy="4107"/>
      </dsp:txXfrm>
    </dsp:sp>
    <dsp:sp modelId="{75099623-62FC-42C8-9E5F-8F3F53187D8B}">
      <dsp:nvSpPr>
        <dsp:cNvPr id="0" name=""/>
        <dsp:cNvSpPr/>
      </dsp:nvSpPr>
      <dsp:spPr>
        <a:xfrm>
          <a:off x="2198928" y="1489858"/>
          <a:ext cx="1783929" cy="10703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14" tIns="91756" rIns="87414" bIns="9175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dijafragmalno disanje,</a:t>
          </a:r>
          <a:endParaRPr lang="en-US" sz="1200" kern="1200"/>
        </a:p>
      </dsp:txBody>
      <dsp:txXfrm>
        <a:off x="2198928" y="1489858"/>
        <a:ext cx="1783929" cy="1070357"/>
      </dsp:txXfrm>
    </dsp:sp>
    <dsp:sp modelId="{16C098BF-475A-4AA3-B5DE-5FD41625FB59}">
      <dsp:nvSpPr>
        <dsp:cNvPr id="0" name=""/>
        <dsp:cNvSpPr/>
      </dsp:nvSpPr>
      <dsp:spPr>
        <a:xfrm>
          <a:off x="1786824" y="3459978"/>
          <a:ext cx="3797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703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66418" y="3503644"/>
        <a:ext cx="20515" cy="4107"/>
      </dsp:txXfrm>
    </dsp:sp>
    <dsp:sp modelId="{3FCAA01D-F1A5-4F78-981F-FBD1BB79EE93}">
      <dsp:nvSpPr>
        <dsp:cNvPr id="0" name=""/>
        <dsp:cNvSpPr/>
      </dsp:nvSpPr>
      <dsp:spPr>
        <a:xfrm>
          <a:off x="4695" y="2970519"/>
          <a:ext cx="1783929" cy="10703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14" tIns="91756" rIns="87414" bIns="9175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iskašljavanje,</a:t>
          </a:r>
          <a:endParaRPr lang="en-US" sz="1200" kern="1200"/>
        </a:p>
      </dsp:txBody>
      <dsp:txXfrm>
        <a:off x="4695" y="2970519"/>
        <a:ext cx="1783929" cy="1070357"/>
      </dsp:txXfrm>
    </dsp:sp>
    <dsp:sp modelId="{8E52FA64-31F4-4DAC-82C2-8D6295CE2080}">
      <dsp:nvSpPr>
        <dsp:cNvPr id="0" name=""/>
        <dsp:cNvSpPr/>
      </dsp:nvSpPr>
      <dsp:spPr>
        <a:xfrm>
          <a:off x="2359392" y="4039076"/>
          <a:ext cx="731500" cy="379703"/>
        </a:xfrm>
        <a:custGeom>
          <a:avLst/>
          <a:gdLst/>
          <a:ahLst/>
          <a:cxnLst/>
          <a:rect l="0" t="0" r="0" b="0"/>
          <a:pathLst>
            <a:path>
              <a:moveTo>
                <a:pt x="731500" y="0"/>
              </a:moveTo>
              <a:lnTo>
                <a:pt x="731500" y="206951"/>
              </a:lnTo>
              <a:lnTo>
                <a:pt x="0" y="206951"/>
              </a:lnTo>
              <a:lnTo>
                <a:pt x="0" y="379703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4174" y="4226875"/>
        <a:ext cx="41935" cy="4107"/>
      </dsp:txXfrm>
    </dsp:sp>
    <dsp:sp modelId="{E38D536F-C80D-4401-AE3F-9C26BF83E7F5}">
      <dsp:nvSpPr>
        <dsp:cNvPr id="0" name=""/>
        <dsp:cNvSpPr/>
      </dsp:nvSpPr>
      <dsp:spPr>
        <a:xfrm>
          <a:off x="2198928" y="2970519"/>
          <a:ext cx="1783929" cy="10703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14" tIns="91756" rIns="87414" bIns="9175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potpomognute ekspiratorne vj. abdominalnog tipa.</a:t>
          </a:r>
          <a:endParaRPr lang="en-US" sz="1200" kern="1200"/>
        </a:p>
      </dsp:txBody>
      <dsp:txXfrm>
        <a:off x="2198928" y="2970519"/>
        <a:ext cx="1783929" cy="1070357"/>
      </dsp:txXfrm>
    </dsp:sp>
    <dsp:sp modelId="{FA5DB6CC-8C1D-4AA6-A58E-F788DCC05053}">
      <dsp:nvSpPr>
        <dsp:cNvPr id="0" name=""/>
        <dsp:cNvSpPr/>
      </dsp:nvSpPr>
      <dsp:spPr>
        <a:xfrm>
          <a:off x="4695" y="4451180"/>
          <a:ext cx="4709394" cy="1070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14" tIns="91756" rIns="87414" bIns="9175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>
              <a:hlinkClick xmlns:r="http://schemas.openxmlformats.org/officeDocument/2006/relationships" r:id="rId1"/>
            </a:rPr>
            <a:t>https://www.youtube.com/watch?v=adoNwg8dgGc</a:t>
          </a:r>
          <a:endParaRPr lang="hr-HR" sz="1200" kern="1200" dirty="0">
            <a:hlinkClick xmlns:r="http://schemas.openxmlformats.org/officeDocument/2006/relationships" r:id="rId2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>
              <a:hlinkClick xmlns:r="http://schemas.openxmlformats.org/officeDocument/2006/relationships" r:id="rId2"/>
            </a:rPr>
            <a:t>https://www.youtube.com/watch?v=LMuv5v6M8Is</a:t>
          </a:r>
          <a:endParaRPr lang="hr-HR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 dirty="0"/>
        </a:p>
      </dsp:txBody>
      <dsp:txXfrm>
        <a:off x="4695" y="4451180"/>
        <a:ext cx="4709394" cy="1070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AC7B3-37D6-4010-9800-F3E6770E5AFF}">
      <dsp:nvSpPr>
        <dsp:cNvPr id="0" name=""/>
        <dsp:cNvSpPr/>
      </dsp:nvSpPr>
      <dsp:spPr>
        <a:xfrm>
          <a:off x="0" y="660743"/>
          <a:ext cx="394335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/>
            <a:t>RAD SRCA </a:t>
          </a:r>
          <a:endParaRPr lang="en-US" sz="4000" kern="1200"/>
        </a:p>
      </dsp:txBody>
      <dsp:txXfrm>
        <a:off x="46834" y="707577"/>
        <a:ext cx="3849682" cy="865732"/>
      </dsp:txXfrm>
    </dsp:sp>
    <dsp:sp modelId="{A1977154-50AB-40DE-B1C2-DCB569E8FC55}">
      <dsp:nvSpPr>
        <dsp:cNvPr id="0" name=""/>
        <dsp:cNvSpPr/>
      </dsp:nvSpPr>
      <dsp:spPr>
        <a:xfrm>
          <a:off x="0" y="1735343"/>
          <a:ext cx="394335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/>
            <a:t>STANJE SVIJESATI</a:t>
          </a:r>
          <a:endParaRPr lang="en-US" sz="4000" kern="1200"/>
        </a:p>
      </dsp:txBody>
      <dsp:txXfrm>
        <a:off x="46834" y="1782177"/>
        <a:ext cx="3849682" cy="865732"/>
      </dsp:txXfrm>
    </dsp:sp>
    <dsp:sp modelId="{9B11CD6F-973D-49F3-A143-071749FDE9BF}">
      <dsp:nvSpPr>
        <dsp:cNvPr id="0" name=""/>
        <dsp:cNvSpPr/>
      </dsp:nvSpPr>
      <dsp:spPr>
        <a:xfrm>
          <a:off x="0" y="2809944"/>
          <a:ext cx="394335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/>
            <a:t>DISANJE </a:t>
          </a:r>
          <a:endParaRPr lang="en-US" sz="4000" kern="1200" dirty="0"/>
        </a:p>
      </dsp:txBody>
      <dsp:txXfrm>
        <a:off x="46834" y="2856778"/>
        <a:ext cx="3849682" cy="865732"/>
      </dsp:txXfrm>
    </dsp:sp>
    <dsp:sp modelId="{F453A410-F9FF-4AF4-B00A-4D9EC0BACB7F}">
      <dsp:nvSpPr>
        <dsp:cNvPr id="0" name=""/>
        <dsp:cNvSpPr/>
      </dsp:nvSpPr>
      <dsp:spPr>
        <a:xfrm>
          <a:off x="0" y="3884544"/>
          <a:ext cx="394335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/>
            <a:t>DIUREZU</a:t>
          </a:r>
          <a:endParaRPr lang="en-US" sz="4000" kern="1200"/>
        </a:p>
      </dsp:txBody>
      <dsp:txXfrm>
        <a:off x="46834" y="3931378"/>
        <a:ext cx="3849682" cy="865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FB769-D468-4608-B1C2-AA0F5FF1F9B2}">
      <dsp:nvSpPr>
        <dsp:cNvPr id="0" name=""/>
        <dsp:cNvSpPr/>
      </dsp:nvSpPr>
      <dsp:spPr>
        <a:xfrm>
          <a:off x="2280144" y="984220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3486" y="1027322"/>
        <a:ext cx="26172" cy="5234"/>
      </dsp:txXfrm>
    </dsp:sp>
    <dsp:sp modelId="{2A8F5590-4A00-4E30-B5FF-5A4F0A4DC601}">
      <dsp:nvSpPr>
        <dsp:cNvPr id="0" name=""/>
        <dsp:cNvSpPr/>
      </dsp:nvSpPr>
      <dsp:spPr>
        <a:xfrm>
          <a:off x="6045" y="347170"/>
          <a:ext cx="2275898" cy="13655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Koji je osnovni cilj prijeoperacijske faze rehabilitacije kod kirurškog zahvata?</a:t>
          </a:r>
          <a:endParaRPr lang="en-US" sz="1500" kern="1200"/>
        </a:p>
      </dsp:txBody>
      <dsp:txXfrm>
        <a:off x="6045" y="347170"/>
        <a:ext cx="2275898" cy="1365538"/>
      </dsp:txXfrm>
    </dsp:sp>
    <dsp:sp modelId="{A4BFF9EF-ED5B-44F6-B975-422688AAA00C}">
      <dsp:nvSpPr>
        <dsp:cNvPr id="0" name=""/>
        <dsp:cNvSpPr/>
      </dsp:nvSpPr>
      <dsp:spPr>
        <a:xfrm>
          <a:off x="5079499" y="984220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12841" y="1027322"/>
        <a:ext cx="26172" cy="5234"/>
      </dsp:txXfrm>
    </dsp:sp>
    <dsp:sp modelId="{98957107-F210-4101-8BA2-1355660D2614}">
      <dsp:nvSpPr>
        <dsp:cNvPr id="0" name=""/>
        <dsp:cNvSpPr/>
      </dsp:nvSpPr>
      <dsp:spPr>
        <a:xfrm>
          <a:off x="2805400" y="347170"/>
          <a:ext cx="2275898" cy="13655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Koje postupke uključuje kineziterapija u najranijoj fazi rehabilitacije nakon operacije (pod utjecajem anestezije)?</a:t>
          </a:r>
          <a:endParaRPr lang="en-US" sz="1500" kern="1200" dirty="0"/>
        </a:p>
      </dsp:txBody>
      <dsp:txXfrm>
        <a:off x="2805400" y="347170"/>
        <a:ext cx="2275898" cy="1365538"/>
      </dsp:txXfrm>
    </dsp:sp>
    <dsp:sp modelId="{A9A24676-D151-4126-8F06-757B32FDC8BF}">
      <dsp:nvSpPr>
        <dsp:cNvPr id="0" name=""/>
        <dsp:cNvSpPr/>
      </dsp:nvSpPr>
      <dsp:spPr>
        <a:xfrm>
          <a:off x="1143995" y="1710909"/>
          <a:ext cx="5598709" cy="492856"/>
        </a:xfrm>
        <a:custGeom>
          <a:avLst/>
          <a:gdLst/>
          <a:ahLst/>
          <a:cxnLst/>
          <a:rect l="0" t="0" r="0" b="0"/>
          <a:pathLst>
            <a:path>
              <a:moveTo>
                <a:pt x="5598709" y="0"/>
              </a:moveTo>
              <a:lnTo>
                <a:pt x="5598709" y="263528"/>
              </a:lnTo>
              <a:lnTo>
                <a:pt x="0" y="263528"/>
              </a:lnTo>
              <a:lnTo>
                <a:pt x="0" y="492856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2771" y="1954720"/>
        <a:ext cx="281156" cy="5234"/>
      </dsp:txXfrm>
    </dsp:sp>
    <dsp:sp modelId="{F78BC66A-8E3D-4B69-8572-6C2AF7D92068}">
      <dsp:nvSpPr>
        <dsp:cNvPr id="0" name=""/>
        <dsp:cNvSpPr/>
      </dsp:nvSpPr>
      <dsp:spPr>
        <a:xfrm>
          <a:off x="5604755" y="347170"/>
          <a:ext cx="2275898" cy="13655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Koje postupke uključuje kineziterapija u ranoj fazi rehabilitacije nakon operacije)?</a:t>
          </a:r>
          <a:endParaRPr lang="en-US" sz="1500" kern="1200" dirty="0"/>
        </a:p>
      </dsp:txBody>
      <dsp:txXfrm>
        <a:off x="5604755" y="347170"/>
        <a:ext cx="2275898" cy="1365538"/>
      </dsp:txXfrm>
    </dsp:sp>
    <dsp:sp modelId="{922D8C10-2B58-451E-8552-7FCF69EB8A1B}">
      <dsp:nvSpPr>
        <dsp:cNvPr id="0" name=""/>
        <dsp:cNvSpPr/>
      </dsp:nvSpPr>
      <dsp:spPr>
        <a:xfrm>
          <a:off x="2280144" y="2873215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3486" y="2916318"/>
        <a:ext cx="26172" cy="5234"/>
      </dsp:txXfrm>
    </dsp:sp>
    <dsp:sp modelId="{E9A0789E-F665-440C-AD21-1ED0EB2287F3}">
      <dsp:nvSpPr>
        <dsp:cNvPr id="0" name=""/>
        <dsp:cNvSpPr/>
      </dsp:nvSpPr>
      <dsp:spPr>
        <a:xfrm>
          <a:off x="6045" y="2236166"/>
          <a:ext cx="2275898" cy="13655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Koja je uloga fizioterapeuta u profilaksi respiratornih komplikacija u postoperativnom razdoblju?</a:t>
          </a:r>
          <a:endParaRPr lang="en-US" sz="1500" kern="1200"/>
        </a:p>
      </dsp:txBody>
      <dsp:txXfrm>
        <a:off x="6045" y="2236166"/>
        <a:ext cx="2275898" cy="1365538"/>
      </dsp:txXfrm>
    </dsp:sp>
    <dsp:sp modelId="{F4C162F1-2514-49B0-94A8-03DF19C75E26}">
      <dsp:nvSpPr>
        <dsp:cNvPr id="0" name=""/>
        <dsp:cNvSpPr/>
      </dsp:nvSpPr>
      <dsp:spPr>
        <a:xfrm>
          <a:off x="5079499" y="2873215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12841" y="2916318"/>
        <a:ext cx="26172" cy="5234"/>
      </dsp:txXfrm>
    </dsp:sp>
    <dsp:sp modelId="{A033CB6F-8202-4189-AFE9-C2FE535FAA02}">
      <dsp:nvSpPr>
        <dsp:cNvPr id="0" name=""/>
        <dsp:cNvSpPr/>
      </dsp:nvSpPr>
      <dsp:spPr>
        <a:xfrm>
          <a:off x="2805400" y="2236166"/>
          <a:ext cx="2275898" cy="13655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Nabroji osnovne  metode koje koristimo u profilaksi venske insuficijencije u postoperativnom razdoblju?</a:t>
          </a:r>
          <a:endParaRPr lang="en-US" sz="1500" kern="1200" dirty="0"/>
        </a:p>
      </dsp:txBody>
      <dsp:txXfrm>
        <a:off x="2805400" y="2236166"/>
        <a:ext cx="2275898" cy="1365538"/>
      </dsp:txXfrm>
    </dsp:sp>
    <dsp:sp modelId="{80409531-F0B9-422C-8283-764702BCBF70}">
      <dsp:nvSpPr>
        <dsp:cNvPr id="0" name=""/>
        <dsp:cNvSpPr/>
      </dsp:nvSpPr>
      <dsp:spPr>
        <a:xfrm>
          <a:off x="5604755" y="2236166"/>
          <a:ext cx="2275898" cy="13655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Koje postupke kineziterapije primjenjujemo kod bolesnika koji su bili u šoku?</a:t>
          </a:r>
          <a:endParaRPr lang="en-US" sz="1500" kern="1200" dirty="0"/>
        </a:p>
      </dsp:txBody>
      <dsp:txXfrm>
        <a:off x="5604755" y="2236166"/>
        <a:ext cx="2275898" cy="1365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AB77C-E717-478A-B9D7-2EA8CA65DB24}" type="datetimeFigureOut">
              <a:rPr lang="hr-HR" smtClean="0"/>
              <a:t>23.9.2025.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0ABC-1A50-414E-B8EF-7D3301A16D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514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15FF2C-25DC-46BB-9123-A22ED73BF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5649128-62CC-41A6-9154-9268FE245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23E208E-C085-4E5C-8F33-F71F55A8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D6D224B-4040-4A55-ABFA-0E686C934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A7AA9B9-848C-466D-9DF5-3ACD531D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CFF1-602F-485C-822E-5C851FD6FA7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2216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EDBAE6-56E9-421F-B203-F9B1D584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D9AB497-02F7-4106-8F85-2AF785C7A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B140D77-3841-497A-8D7B-E8951AB60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05AF9F3-E163-4C87-BE39-2CF26B746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197BB2E-A0AD-403D-B811-B35317FE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7728-D27A-4141-91FC-5DB5ED2E753A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3716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EF16B2D-4E94-4680-87A2-989E9917C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C2A7ED-8BAA-411D-B748-6B76861DE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37CE1BE-FC1E-4966-B8A2-09B8BF0D5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4B7B0BD-6AE8-499D-AA9F-8ADC1179B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67701F9-A7A1-4782-AACA-7B42AE63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9B9A-EC51-4B58-88FF-CADD122C24F4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387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D05095-DF99-423E-B60E-01739E6C6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0E57CE-9305-4A9A-9174-A016A2C1D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DEB4D4-91D5-47C3-9012-F8DC47EF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D3E62A9-A5FF-4AB6-A990-1B25F5686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96C54D-D054-4D61-8C77-A17373E0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BBB-5773-4FC2-A9B4-1BE6E91C3B65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6688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55516F-71EB-42F9-8765-ABD1BDD0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214FA46-AAAF-43C2-80C5-CBA4FA4BB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F92674E-43C5-4A32-9193-E61079377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4519FFC-9FBE-4266-A187-0C7486B2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4DFAC69-CC7D-4D99-9733-CBE7D125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1BAF-FEDD-439E-B163-A5777F07CD9F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2526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0F4C74-9951-4920-82DB-3776522C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CA52A4-22A1-4C77-B6B7-B822411A4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BE29348-6E87-4546-93C9-E2CDB8959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144B45C-50BF-4564-8650-EC91F171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DC705D3-8336-4676-9E3D-BDE4A169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EDEA7A3-98DA-4A04-AD15-11EC7747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020-767F-45DA-849D-66C2569B63AE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3231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A44553-C32B-4962-9746-77516662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EDDDB5D-5362-4E2D-9960-3FF1E5CB2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9005DD1-6849-4ED8-9C85-44B9621AB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D6D8798-758A-4B97-80CB-F2D5CF388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671000A-17E8-4677-B452-F30C7245B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4F38B8B-69B1-479A-8E55-5B0BA015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87A71C5-F511-462A-BCDA-6A95B8484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EB0C562-223E-4583-A726-C4DC464A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BE08-321F-41F9-9E4A-1D85DDE88873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7167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D2F34D-ABE4-4DF3-AA24-52EF9D8D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3C6F770-2C9C-42C6-962A-8C2ECB389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3CC2895-0A9D-43FC-B26D-31BE25E6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04ED6A1-9C9F-41C8-A20E-74279C97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C7DD-1A39-41CB-BA83-9EBCD8CCDCD7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20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9CD5AC1-A9F9-404E-87A2-C8196217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3B8CC55-4CA5-4BC1-AECB-F11511663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AE199ED-B486-4272-8865-177109CD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5360-5120-435C-8738-919C8F968725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8035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5760F2-57B0-42EC-946E-FC9CC503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8CF8B2-FA32-404E-8748-C9611DAE7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5300464-A3D7-45F0-8BF7-1D34E000C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92B6480-5935-43E2-AA17-AD649894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8D7BD15-9678-44E1-97DD-FE62F2D1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11FD2F5-4E77-4116-915C-968C9520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2C94-0995-43A4-A170-134A148D8976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2901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9BA893-D353-49C1-A683-5071BBE2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DE64B9B-5537-4BF2-B3B6-F595EAE50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4794C00-2AE2-415F-9442-B499EE938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3604611-A1BE-46AF-861A-52AA8E40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75250CC-B8AF-47D0-9DB1-896AD757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6C2FCF1-419A-429F-9BE1-736C0557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2187-1D28-4BEE-B222-87CB0B0980A2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1920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C66648E-592A-4A8E-9A8A-F8F3A1677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EA81EBF-6106-4FF2-BAA7-D6D8C77FB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855E468-9FF2-47C5-897B-090041E2A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6E6B7A0-C6C3-423B-A57F-5BDDA0FCD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BE7AE6D-02D3-471C-B79E-E9A37FE0B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1BAF-FEDD-439E-B163-A5777F07CD9F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0023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8" name="Rectangle 1127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F733CE07-375E-4811-9E44-7777CE58A22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 fontScale="90000"/>
          </a:bodyPr>
          <a:lstStyle/>
          <a:p>
            <a:pPr algn="ctr" eaLnBrk="1" hangingPunct="1">
              <a:defRPr/>
            </a:pPr>
            <a:r>
              <a:rPr lang="hr-HR" sz="2400" b="1" dirty="0"/>
              <a:t>KINEZITERAPIJSKI POSTUPCI KOD KIRURŠKOG ZAHVATA</a:t>
            </a:r>
            <a:br>
              <a:rPr lang="hr-HR" sz="1500" b="1" dirty="0"/>
            </a:br>
            <a:br>
              <a:rPr lang="hr-HR" sz="1500" b="1" dirty="0"/>
            </a:br>
            <a:r>
              <a:rPr lang="hr-HR" sz="1200" dirty="0"/>
              <a:t>ishodi: opisati tijek postoperativnog oporavka i postupke fizioterapije kojima sprječavamo nastanak komplikacija</a:t>
            </a:r>
            <a:br>
              <a:rPr lang="hr-HR" sz="1500" b="0" dirty="0"/>
            </a:br>
            <a:br>
              <a:rPr lang="hr-HR" sz="1500" b="0" dirty="0"/>
            </a:br>
            <a:endParaRPr lang="en-US" sz="1500" dirty="0"/>
          </a:p>
        </p:txBody>
      </p:sp>
      <p:sp>
        <p:nvSpPr>
          <p:cNvPr id="1128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12465203-7A58-4F3D-B6FE-88E230D56A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sz="1900"/>
              <a:t>- Temeljni principi u radu s kirurškim bolesnikom su ANTISEPSA I ASEPSA</a:t>
            </a:r>
          </a:p>
          <a:p>
            <a:pPr eaLnBrk="1" hangingPunct="1">
              <a:defRPr/>
            </a:pPr>
            <a:r>
              <a:rPr lang="hr-HR" sz="1900"/>
              <a:t>Fizioterapeut se mora strogo pridržavati ovih principa i u skladu s tim koristiti rukavice, zaštitnu masku, kapu, kaljače gdje je to potrebno i redovito prati ruke prije i nakon svakog kontakta s bolesnikom.</a:t>
            </a:r>
            <a:endParaRPr lang="en-US" sz="1900" dirty="0"/>
          </a:p>
        </p:txBody>
      </p:sp>
      <p:pic>
        <p:nvPicPr>
          <p:cNvPr id="2" name="Slika 1" descr="Slika na kojoj se prikazuje osoba, odijevanje, u dvorani, zid&#10;&#10;Opis je automatski generiran">
            <a:extLst>
              <a:ext uri="{FF2B5EF4-FFF2-40B4-BE49-F238E27FC236}">
                <a16:creationId xmlns:a16="http://schemas.microsoft.com/office/drawing/2014/main" id="{A31F1DA7-97AF-DDAB-D539-B55E61752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74C7FAE-51E2-4C19-B6A5-28D8FB83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888BBB-5773-4FC2-A9B4-1BE6E91C3B65}" type="slidenum">
              <a:rPr lang="en-US" altLang="sr-Latn-R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altLang="sr-Latn-R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00" name="Rectangle 3379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DDC97870-71A8-4345-971D-B0F6B38B2DB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CS" sz="2900" b="1" dirty="0"/>
              <a:t>CIRKULATORNE POSTOPERATIVNE KOMPLIKACIJE</a:t>
            </a:r>
            <a:br>
              <a:rPr lang="sr-Latn-CS" sz="2900" b="1" dirty="0"/>
            </a:br>
            <a:r>
              <a:rPr lang="sr-Latn-CS" sz="2900" b="1" dirty="0"/>
              <a:t>I ULOGA FIZIOTERAPEUTA U NJIHOVOJ PREVENCIJI</a:t>
            </a:r>
          </a:p>
        </p:txBody>
      </p:sp>
      <p:sp>
        <p:nvSpPr>
          <p:cNvPr id="3380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774F356-26C7-4840-A565-D1B9D66FC2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1777" y="2277699"/>
            <a:ext cx="7886700" cy="42519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000" dirty="0" err="1"/>
              <a:t>Postop</a:t>
            </a:r>
            <a:r>
              <a:rPr lang="hr-HR" sz="2000" dirty="0"/>
              <a:t>. mogu nastati </a:t>
            </a:r>
            <a:r>
              <a:rPr lang="hr-HR" sz="2000" dirty="0" err="1"/>
              <a:t>cirkulatorni</a:t>
            </a:r>
            <a:r>
              <a:rPr lang="hr-HR" sz="2000" dirty="0"/>
              <a:t> poremećaji kao što su tromboza i tromboflebitis (akutni poremećaji) i kronični poremećaji kao što su npr. </a:t>
            </a:r>
            <a:r>
              <a:rPr lang="hr-HR" sz="2000" dirty="0" err="1"/>
              <a:t>varikoziteti</a:t>
            </a:r>
            <a:r>
              <a:rPr lang="hr-HR" sz="2000" dirty="0"/>
              <a:t>, </a:t>
            </a:r>
            <a:r>
              <a:rPr lang="hr-HR" sz="2000" dirty="0" err="1"/>
              <a:t>ulcere</a:t>
            </a:r>
            <a:r>
              <a:rPr lang="hr-HR" sz="2000" dirty="0"/>
              <a:t>…</a:t>
            </a:r>
          </a:p>
          <a:p>
            <a:pPr eaLnBrk="1" hangingPunct="1">
              <a:defRPr/>
            </a:pPr>
            <a:r>
              <a:rPr lang="hr-HR" sz="2000" dirty="0"/>
              <a:t>Fizikalne metode profilakse CIRKULATORNIH KOMPLIKACIJA uključuju: </a:t>
            </a:r>
          </a:p>
          <a:p>
            <a:pPr eaLnBrk="1" hangingPunct="1">
              <a:defRPr/>
            </a:pPr>
            <a:r>
              <a:rPr lang="hr-HR" sz="2000" dirty="0"/>
              <a:t>CIRKULATORNE VJEŽBE, RANU MOBILIZACIJU I VERTIKALIZACIJU, POSTAVLJANJE ELASTIČNOG ZAVOJA.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sz="2000" dirty="0"/>
              <a:t>Tim postupcima ubrzavamo protok venske krvi.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hr-HR" sz="2000" dirty="0"/>
          </a:p>
          <a:p>
            <a:pPr eaLnBrk="1" hangingPunct="1">
              <a:defRPr/>
            </a:pPr>
            <a:r>
              <a:rPr lang="hr-HR" sz="2000" b="1" dirty="0" err="1"/>
              <a:t>postop</a:t>
            </a:r>
            <a:r>
              <a:rPr lang="hr-HR" sz="2000" b="1" dirty="0"/>
              <a:t>. vježbe započinjemo neposredno nakon operacije</a:t>
            </a:r>
          </a:p>
          <a:p>
            <a:pPr eaLnBrk="1" hangingPunct="1">
              <a:defRPr/>
            </a:pPr>
            <a:r>
              <a:rPr lang="hr-HR" sz="2000" b="1" dirty="0"/>
              <a:t>preporuča se osigurati i blago elevirani položaj nogu</a:t>
            </a:r>
            <a:endParaRPr lang="en-US" sz="20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hr-HR" sz="1900" dirty="0"/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8BC5A031-54DD-4A36-96EF-75F61C67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888BBB-5773-4FC2-A9B4-1BE6E91C3B65}" type="slidenum">
              <a:rPr lang="en-US" altLang="sr-Latn-RS" smtClean="0"/>
              <a:pPr>
                <a:spcAft>
                  <a:spcPts val="600"/>
                </a:spcAft>
              </a:pPr>
              <a:t>10</a:t>
            </a:fld>
            <a:endParaRPr lang="en-US" altLang="sr-Latn-R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55" name="Rectangle 3585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A0A09028-1BDA-4E7E-87F9-5D2537D6E7E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2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Kod pacijenata koji su bili u šoku pri planiranju kineziterapijskih postupaka potrebno je pratiti:</a:t>
            </a:r>
          </a:p>
        </p:txBody>
      </p:sp>
      <p:sp>
        <p:nvSpPr>
          <p:cNvPr id="358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C5EEECA-8484-435A-9E18-CA336CC2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B888BBB-5773-4FC2-A9B4-1BE6E91C3B65}" type="slidenum">
              <a:rPr lang="en-US" altLang="sr-Latn-RS" sz="1200" smtClean="0"/>
              <a:pPr>
                <a:spcAft>
                  <a:spcPts val="600"/>
                </a:spcAft>
              </a:pPr>
              <a:t>11</a:t>
            </a:fld>
            <a:endParaRPr lang="en-US" altLang="sr-Latn-RS" sz="1200"/>
          </a:p>
        </p:txBody>
      </p:sp>
      <p:graphicFrame>
        <p:nvGraphicFramePr>
          <p:cNvPr id="35845" name="Rectangle 3">
            <a:extLst>
              <a:ext uri="{FF2B5EF4-FFF2-40B4-BE49-F238E27FC236}">
                <a16:creationId xmlns:a16="http://schemas.microsoft.com/office/drawing/2014/main" id="{991316AF-347B-4E32-B0BD-9F76714C0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016457"/>
              </p:ext>
            </p:extLst>
          </p:nvPr>
        </p:nvGraphicFramePr>
        <p:xfrm>
          <a:off x="4574286" y="621792"/>
          <a:ext cx="394335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2" name="Rectangle 3687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E4D019E-DAD2-46AB-9B20-F255090596C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4300"/>
              <a:t>KINEZITERAPIJA SE PLANIRA INDUVUDUALNO, A UKLJUČUJE :</a:t>
            </a:r>
            <a:endParaRPr lang="en-US" sz="4300"/>
          </a:p>
        </p:txBody>
      </p:sp>
      <p:sp>
        <p:nvSpPr>
          <p:cNvPr id="3687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8578961-1D9B-49C9-B842-551B9F3806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3558" y="2180352"/>
            <a:ext cx="7886700" cy="42519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hr-HR" sz="2000" dirty="0"/>
              <a:t>VJEŽBE DISANJA potpomognuti </a:t>
            </a:r>
            <a:r>
              <a:rPr lang="hr-HR" sz="2000" dirty="0" err="1"/>
              <a:t>ekspirij</a:t>
            </a:r>
            <a:r>
              <a:rPr lang="hr-HR" sz="2000" dirty="0"/>
              <a:t> postavljanjem dlanova, </a:t>
            </a:r>
            <a:r>
              <a:rPr lang="hr-HR" sz="2000" dirty="0" err="1"/>
              <a:t>polubočni</a:t>
            </a:r>
            <a:r>
              <a:rPr lang="hr-HR" sz="2000" dirty="0"/>
              <a:t> položaj radi postranične ekspanzije,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hr-HR" sz="2000" dirty="0"/>
              <a:t>PASIVNE VJEŽBE- pokreti ne smiju biti forsirani i velikih amplituda,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hr-HR" sz="2000" dirty="0"/>
              <a:t>AKTIVNE VJEŽBE- provode se kod stabilnih i kooperativnih bolesnika,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hr-HR" sz="2000" dirty="0"/>
              <a:t>KOREKTIVNI POLOŽAJI EKSTREMITETA.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hr-HR" sz="2000" b="1" dirty="0"/>
              <a:t>Kineziterapija bolesnika je kontraindicirana ako stanje nije stabilizirano.</a:t>
            </a:r>
            <a:endParaRPr lang="en-US" sz="2000" b="1" dirty="0"/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BC28767F-5D6D-4F1A-815E-9378BBA4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888BBB-5773-4FC2-A9B4-1BE6E91C3B65}" type="slidenum">
              <a:rPr lang="en-US" altLang="sr-Latn-RS" smtClean="0"/>
              <a:pPr>
                <a:spcAft>
                  <a:spcPts val="600"/>
                </a:spcAft>
              </a:pPr>
              <a:t>12</a:t>
            </a:fld>
            <a:endParaRPr lang="en-US" alt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9" dur="indefinite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4" dur="indefinite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9" dur="indefinite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4" dur="indefinite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allAtOnce"/>
      <p:bldP spid="36867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B8FB77D-D7F4-4D79-AE42-8B8A405A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4700"/>
              <a:t>Ponovimo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  <a:gd name="connsiteX0" fmla="*/ 0 w 7818120"/>
              <a:gd name="connsiteY0" fmla="*/ 0 h 18288"/>
              <a:gd name="connsiteX1" fmla="*/ 573329 w 7818120"/>
              <a:gd name="connsiteY1" fmla="*/ 0 h 18288"/>
              <a:gd name="connsiteX2" fmla="*/ 990295 w 7818120"/>
              <a:gd name="connsiteY2" fmla="*/ 0 h 18288"/>
              <a:gd name="connsiteX3" fmla="*/ 1394232 w 7818120"/>
              <a:gd name="connsiteY3" fmla="*/ 0 h 18288"/>
              <a:gd name="connsiteX4" fmla="*/ 1798168 w 7818120"/>
              <a:gd name="connsiteY4" fmla="*/ 0 h 18288"/>
              <a:gd name="connsiteX5" fmla="*/ 2371496 w 7818120"/>
              <a:gd name="connsiteY5" fmla="*/ 0 h 18288"/>
              <a:gd name="connsiteX6" fmla="*/ 2944825 w 7818120"/>
              <a:gd name="connsiteY6" fmla="*/ 0 h 18288"/>
              <a:gd name="connsiteX7" fmla="*/ 3752698 w 7818120"/>
              <a:gd name="connsiteY7" fmla="*/ 0 h 18288"/>
              <a:gd name="connsiteX8" fmla="*/ 4247845 w 7818120"/>
              <a:gd name="connsiteY8" fmla="*/ 0 h 18288"/>
              <a:gd name="connsiteX9" fmla="*/ 5055718 w 7818120"/>
              <a:gd name="connsiteY9" fmla="*/ 0 h 18288"/>
              <a:gd name="connsiteX10" fmla="*/ 5863590 w 7818120"/>
              <a:gd name="connsiteY10" fmla="*/ 0 h 18288"/>
              <a:gd name="connsiteX11" fmla="*/ 6515100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401154 w 7818120"/>
              <a:gd name="connsiteY14" fmla="*/ 18288 h 18288"/>
              <a:gd name="connsiteX15" fmla="*/ 6593281 w 7818120"/>
              <a:gd name="connsiteY15" fmla="*/ 18288 h 18288"/>
              <a:gd name="connsiteX16" fmla="*/ 6098134 w 7818120"/>
              <a:gd name="connsiteY16" fmla="*/ 18288 h 18288"/>
              <a:gd name="connsiteX17" fmla="*/ 5446624 w 7818120"/>
              <a:gd name="connsiteY17" fmla="*/ 18288 h 18288"/>
              <a:gd name="connsiteX18" fmla="*/ 4638751 w 7818120"/>
              <a:gd name="connsiteY18" fmla="*/ 18288 h 18288"/>
              <a:gd name="connsiteX19" fmla="*/ 3987241 w 7818120"/>
              <a:gd name="connsiteY19" fmla="*/ 18288 h 18288"/>
              <a:gd name="connsiteX20" fmla="*/ 3570275 w 7818120"/>
              <a:gd name="connsiteY20" fmla="*/ 18288 h 18288"/>
              <a:gd name="connsiteX21" fmla="*/ 3075127 w 7818120"/>
              <a:gd name="connsiteY21" fmla="*/ 18288 h 18288"/>
              <a:gd name="connsiteX22" fmla="*/ 2267255 w 7818120"/>
              <a:gd name="connsiteY22" fmla="*/ 18288 h 18288"/>
              <a:gd name="connsiteX23" fmla="*/ 1615745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01002" y="-20048"/>
                  <a:pt x="215808" y="13837"/>
                  <a:pt x="416966" y="0"/>
                </a:cubicBezTo>
                <a:cubicBezTo>
                  <a:pt x="573264" y="9422"/>
                  <a:pt x="897859" y="4188"/>
                  <a:pt x="1146658" y="0"/>
                </a:cubicBezTo>
                <a:cubicBezTo>
                  <a:pt x="1409722" y="12227"/>
                  <a:pt x="1377475" y="-3286"/>
                  <a:pt x="1563624" y="0"/>
                </a:cubicBezTo>
                <a:cubicBezTo>
                  <a:pt x="1758084" y="11330"/>
                  <a:pt x="1967746" y="-7403"/>
                  <a:pt x="2136953" y="0"/>
                </a:cubicBezTo>
                <a:cubicBezTo>
                  <a:pt x="2354826" y="-5751"/>
                  <a:pt x="2687014" y="20029"/>
                  <a:pt x="2944825" y="0"/>
                </a:cubicBezTo>
                <a:cubicBezTo>
                  <a:pt x="3238848" y="15226"/>
                  <a:pt x="3415761" y="33925"/>
                  <a:pt x="3596335" y="0"/>
                </a:cubicBezTo>
                <a:cubicBezTo>
                  <a:pt x="3815108" y="13362"/>
                  <a:pt x="3972448" y="-68797"/>
                  <a:pt x="4326026" y="0"/>
                </a:cubicBezTo>
                <a:cubicBezTo>
                  <a:pt x="4638028" y="39995"/>
                  <a:pt x="4794473" y="211"/>
                  <a:pt x="4899355" y="0"/>
                </a:cubicBezTo>
                <a:cubicBezTo>
                  <a:pt x="5037170" y="-13296"/>
                  <a:pt x="5289722" y="-48609"/>
                  <a:pt x="5550865" y="0"/>
                </a:cubicBezTo>
                <a:cubicBezTo>
                  <a:pt x="5740088" y="19163"/>
                  <a:pt x="6143605" y="-29909"/>
                  <a:pt x="6358738" y="0"/>
                </a:cubicBezTo>
                <a:cubicBezTo>
                  <a:pt x="6556443" y="18955"/>
                  <a:pt x="6741581" y="-22634"/>
                  <a:pt x="6853885" y="0"/>
                </a:cubicBezTo>
                <a:cubicBezTo>
                  <a:pt x="6996029" y="20497"/>
                  <a:pt x="7453286" y="6658"/>
                  <a:pt x="7818120" y="0"/>
                </a:cubicBezTo>
                <a:cubicBezTo>
                  <a:pt x="7817552" y="7862"/>
                  <a:pt x="7817901" y="13269"/>
                  <a:pt x="7818120" y="18288"/>
                </a:cubicBezTo>
                <a:cubicBezTo>
                  <a:pt x="7701883" y="-33961"/>
                  <a:pt x="7395843" y="8437"/>
                  <a:pt x="7244791" y="18288"/>
                </a:cubicBezTo>
                <a:cubicBezTo>
                  <a:pt x="7088282" y="14407"/>
                  <a:pt x="6958165" y="20902"/>
                  <a:pt x="6827825" y="18288"/>
                </a:cubicBezTo>
                <a:cubicBezTo>
                  <a:pt x="6715653" y="-2805"/>
                  <a:pt x="6356779" y="33124"/>
                  <a:pt x="6176315" y="18288"/>
                </a:cubicBezTo>
                <a:cubicBezTo>
                  <a:pt x="6015867" y="-5301"/>
                  <a:pt x="5852369" y="-275"/>
                  <a:pt x="5681167" y="18288"/>
                </a:cubicBezTo>
                <a:cubicBezTo>
                  <a:pt x="5508002" y="48742"/>
                  <a:pt x="5304989" y="-7247"/>
                  <a:pt x="5029657" y="18288"/>
                </a:cubicBezTo>
                <a:cubicBezTo>
                  <a:pt x="4760375" y="46790"/>
                  <a:pt x="4637400" y="35678"/>
                  <a:pt x="4378147" y="18288"/>
                </a:cubicBezTo>
                <a:cubicBezTo>
                  <a:pt x="4094943" y="8043"/>
                  <a:pt x="4037303" y="27568"/>
                  <a:pt x="3726637" y="18288"/>
                </a:cubicBezTo>
                <a:cubicBezTo>
                  <a:pt x="3400340" y="-2459"/>
                  <a:pt x="3320728" y="61058"/>
                  <a:pt x="3075127" y="18288"/>
                </a:cubicBezTo>
                <a:cubicBezTo>
                  <a:pt x="2809301" y="-25757"/>
                  <a:pt x="2702630" y="16477"/>
                  <a:pt x="2501798" y="18288"/>
                </a:cubicBezTo>
                <a:cubicBezTo>
                  <a:pt x="2308686" y="20751"/>
                  <a:pt x="2079466" y="5550"/>
                  <a:pt x="1772107" y="18288"/>
                </a:cubicBezTo>
                <a:cubicBezTo>
                  <a:pt x="1420202" y="47064"/>
                  <a:pt x="1431765" y="28913"/>
                  <a:pt x="1120597" y="18288"/>
                </a:cubicBezTo>
                <a:cubicBezTo>
                  <a:pt x="791266" y="31607"/>
                  <a:pt x="235945" y="82322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61767" y="-7030"/>
                  <a:pt x="286873" y="-11228"/>
                  <a:pt x="573329" y="0"/>
                </a:cubicBezTo>
                <a:cubicBezTo>
                  <a:pt x="860952" y="-8429"/>
                  <a:pt x="823968" y="-2420"/>
                  <a:pt x="990295" y="0"/>
                </a:cubicBezTo>
                <a:cubicBezTo>
                  <a:pt x="1144921" y="-13846"/>
                  <a:pt x="1288801" y="10931"/>
                  <a:pt x="1394232" y="0"/>
                </a:cubicBezTo>
                <a:cubicBezTo>
                  <a:pt x="1499663" y="-10931"/>
                  <a:pt x="1677634" y="10318"/>
                  <a:pt x="1798168" y="0"/>
                </a:cubicBezTo>
                <a:cubicBezTo>
                  <a:pt x="2021167" y="5465"/>
                  <a:pt x="2087775" y="-15972"/>
                  <a:pt x="2371496" y="0"/>
                </a:cubicBezTo>
                <a:cubicBezTo>
                  <a:pt x="2646084" y="3640"/>
                  <a:pt x="2709294" y="-15431"/>
                  <a:pt x="2944825" y="0"/>
                </a:cubicBezTo>
                <a:cubicBezTo>
                  <a:pt x="3182104" y="39801"/>
                  <a:pt x="3563508" y="7189"/>
                  <a:pt x="3752698" y="0"/>
                </a:cubicBezTo>
                <a:cubicBezTo>
                  <a:pt x="4004713" y="-51688"/>
                  <a:pt x="4111759" y="8465"/>
                  <a:pt x="4247845" y="0"/>
                </a:cubicBezTo>
                <a:cubicBezTo>
                  <a:pt x="4409051" y="-38636"/>
                  <a:pt x="4840912" y="-6880"/>
                  <a:pt x="5055718" y="0"/>
                </a:cubicBezTo>
                <a:cubicBezTo>
                  <a:pt x="5318987" y="12828"/>
                  <a:pt x="5464207" y="16349"/>
                  <a:pt x="5863590" y="0"/>
                </a:cubicBezTo>
                <a:cubicBezTo>
                  <a:pt x="6258188" y="21536"/>
                  <a:pt x="6373895" y="-20866"/>
                  <a:pt x="6515100" y="0"/>
                </a:cubicBezTo>
                <a:cubicBezTo>
                  <a:pt x="6673199" y="-42487"/>
                  <a:pt x="7368245" y="-124798"/>
                  <a:pt x="7818120" y="0"/>
                </a:cubicBezTo>
                <a:cubicBezTo>
                  <a:pt x="7818163" y="8895"/>
                  <a:pt x="7818750" y="9828"/>
                  <a:pt x="7818120" y="18288"/>
                </a:cubicBezTo>
                <a:cubicBezTo>
                  <a:pt x="7615777" y="-1071"/>
                  <a:pt x="7527543" y="-5750"/>
                  <a:pt x="7401154" y="18288"/>
                </a:cubicBezTo>
                <a:cubicBezTo>
                  <a:pt x="7322611" y="47896"/>
                  <a:pt x="6964426" y="-24966"/>
                  <a:pt x="6593281" y="18288"/>
                </a:cubicBezTo>
                <a:cubicBezTo>
                  <a:pt x="6260055" y="33833"/>
                  <a:pt x="6287545" y="-3963"/>
                  <a:pt x="6098134" y="18288"/>
                </a:cubicBezTo>
                <a:cubicBezTo>
                  <a:pt x="5900337" y="14995"/>
                  <a:pt x="5605990" y="72621"/>
                  <a:pt x="5446624" y="18288"/>
                </a:cubicBezTo>
                <a:cubicBezTo>
                  <a:pt x="5244167" y="-23104"/>
                  <a:pt x="4914971" y="-34358"/>
                  <a:pt x="4638751" y="18288"/>
                </a:cubicBezTo>
                <a:cubicBezTo>
                  <a:pt x="4353273" y="8380"/>
                  <a:pt x="4297533" y="13876"/>
                  <a:pt x="3987241" y="18288"/>
                </a:cubicBezTo>
                <a:cubicBezTo>
                  <a:pt x="3687723" y="41876"/>
                  <a:pt x="3776181" y="30039"/>
                  <a:pt x="3570275" y="18288"/>
                </a:cubicBezTo>
                <a:cubicBezTo>
                  <a:pt x="3396160" y="10249"/>
                  <a:pt x="3285909" y="48310"/>
                  <a:pt x="3075127" y="18288"/>
                </a:cubicBezTo>
                <a:cubicBezTo>
                  <a:pt x="2869474" y="41512"/>
                  <a:pt x="2676329" y="4972"/>
                  <a:pt x="2267255" y="18288"/>
                </a:cubicBezTo>
                <a:cubicBezTo>
                  <a:pt x="1866401" y="24532"/>
                  <a:pt x="1882987" y="25696"/>
                  <a:pt x="1615745" y="18288"/>
                </a:cubicBezTo>
                <a:cubicBezTo>
                  <a:pt x="1346085" y="13379"/>
                  <a:pt x="1323312" y="12392"/>
                  <a:pt x="1120597" y="18288"/>
                </a:cubicBezTo>
                <a:cubicBezTo>
                  <a:pt x="940237" y="-60975"/>
                  <a:pt x="569386" y="27591"/>
                  <a:pt x="0" y="18288"/>
                </a:cubicBezTo>
                <a:cubicBezTo>
                  <a:pt x="1751" y="14440"/>
                  <a:pt x="-1272" y="7740"/>
                  <a:pt x="0" y="0"/>
                </a:cubicBezTo>
                <a:close/>
              </a:path>
              <a:path w="7818120" h="18288" fill="none" stroke="0" extrusionOk="0">
                <a:moveTo>
                  <a:pt x="0" y="0"/>
                </a:moveTo>
                <a:cubicBezTo>
                  <a:pt x="102311" y="-24031"/>
                  <a:pt x="206428" y="20084"/>
                  <a:pt x="416966" y="0"/>
                </a:cubicBezTo>
                <a:cubicBezTo>
                  <a:pt x="662339" y="-9883"/>
                  <a:pt x="833564" y="-11910"/>
                  <a:pt x="1146658" y="0"/>
                </a:cubicBezTo>
                <a:cubicBezTo>
                  <a:pt x="1398993" y="16754"/>
                  <a:pt x="1378239" y="-4997"/>
                  <a:pt x="1563624" y="0"/>
                </a:cubicBezTo>
                <a:cubicBezTo>
                  <a:pt x="1738265" y="3015"/>
                  <a:pt x="2006667" y="23864"/>
                  <a:pt x="2136953" y="0"/>
                </a:cubicBezTo>
                <a:cubicBezTo>
                  <a:pt x="2338524" y="-3063"/>
                  <a:pt x="2693378" y="-15904"/>
                  <a:pt x="2944825" y="0"/>
                </a:cubicBezTo>
                <a:cubicBezTo>
                  <a:pt x="3201439" y="-13695"/>
                  <a:pt x="3379198" y="46243"/>
                  <a:pt x="3596335" y="0"/>
                </a:cubicBezTo>
                <a:cubicBezTo>
                  <a:pt x="3778868" y="-61549"/>
                  <a:pt x="3979469" y="3461"/>
                  <a:pt x="4326026" y="0"/>
                </a:cubicBezTo>
                <a:cubicBezTo>
                  <a:pt x="4670641" y="40397"/>
                  <a:pt x="4801160" y="2093"/>
                  <a:pt x="4899355" y="0"/>
                </a:cubicBezTo>
                <a:cubicBezTo>
                  <a:pt x="4972821" y="-4221"/>
                  <a:pt x="5326959" y="8892"/>
                  <a:pt x="5550865" y="0"/>
                </a:cubicBezTo>
                <a:cubicBezTo>
                  <a:pt x="5793178" y="12267"/>
                  <a:pt x="6146346" y="-4531"/>
                  <a:pt x="6358738" y="0"/>
                </a:cubicBezTo>
                <a:cubicBezTo>
                  <a:pt x="6580825" y="49349"/>
                  <a:pt x="6739467" y="13524"/>
                  <a:pt x="6853885" y="0"/>
                </a:cubicBezTo>
                <a:cubicBezTo>
                  <a:pt x="7057243" y="-60557"/>
                  <a:pt x="7415107" y="-58698"/>
                  <a:pt x="7818120" y="0"/>
                </a:cubicBezTo>
                <a:cubicBezTo>
                  <a:pt x="7817705" y="7748"/>
                  <a:pt x="7817189" y="13015"/>
                  <a:pt x="7818120" y="18288"/>
                </a:cubicBezTo>
                <a:cubicBezTo>
                  <a:pt x="7693944" y="-3615"/>
                  <a:pt x="7376376" y="-6677"/>
                  <a:pt x="7244791" y="18288"/>
                </a:cubicBezTo>
                <a:cubicBezTo>
                  <a:pt x="7100086" y="-5717"/>
                  <a:pt x="6942350" y="35421"/>
                  <a:pt x="6827825" y="18288"/>
                </a:cubicBezTo>
                <a:cubicBezTo>
                  <a:pt x="6691364" y="27873"/>
                  <a:pt x="6342432" y="37332"/>
                  <a:pt x="6176315" y="18288"/>
                </a:cubicBezTo>
                <a:cubicBezTo>
                  <a:pt x="6012850" y="28657"/>
                  <a:pt x="5862979" y="-980"/>
                  <a:pt x="5681167" y="18288"/>
                </a:cubicBezTo>
                <a:cubicBezTo>
                  <a:pt x="5485624" y="71662"/>
                  <a:pt x="5295851" y="1288"/>
                  <a:pt x="5029657" y="18288"/>
                </a:cubicBezTo>
                <a:cubicBezTo>
                  <a:pt x="4753680" y="49046"/>
                  <a:pt x="4640335" y="38506"/>
                  <a:pt x="4378147" y="18288"/>
                </a:cubicBezTo>
                <a:cubicBezTo>
                  <a:pt x="4103046" y="-4537"/>
                  <a:pt x="4022480" y="43848"/>
                  <a:pt x="3726637" y="18288"/>
                </a:cubicBezTo>
                <a:cubicBezTo>
                  <a:pt x="3429109" y="3476"/>
                  <a:pt x="3316488" y="61415"/>
                  <a:pt x="3075127" y="18288"/>
                </a:cubicBezTo>
                <a:cubicBezTo>
                  <a:pt x="2821014" y="6093"/>
                  <a:pt x="2665050" y="-11263"/>
                  <a:pt x="2501798" y="18288"/>
                </a:cubicBezTo>
                <a:cubicBezTo>
                  <a:pt x="2343345" y="29394"/>
                  <a:pt x="2120041" y="-50427"/>
                  <a:pt x="1772107" y="18288"/>
                </a:cubicBezTo>
                <a:cubicBezTo>
                  <a:pt x="1424078" y="50665"/>
                  <a:pt x="1427418" y="32572"/>
                  <a:pt x="1120597" y="18288"/>
                </a:cubicBezTo>
                <a:cubicBezTo>
                  <a:pt x="796486" y="45938"/>
                  <a:pt x="243712" y="47798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18120"/>
                      <a:gd name="connsiteY0" fmla="*/ 0 h 18288"/>
                      <a:gd name="connsiteX1" fmla="*/ 416966 w 7818120"/>
                      <a:gd name="connsiteY1" fmla="*/ 0 h 18288"/>
                      <a:gd name="connsiteX2" fmla="*/ 1146658 w 7818120"/>
                      <a:gd name="connsiteY2" fmla="*/ 0 h 18288"/>
                      <a:gd name="connsiteX3" fmla="*/ 1563624 w 7818120"/>
                      <a:gd name="connsiteY3" fmla="*/ 0 h 18288"/>
                      <a:gd name="connsiteX4" fmla="*/ 2136953 w 7818120"/>
                      <a:gd name="connsiteY4" fmla="*/ 0 h 18288"/>
                      <a:gd name="connsiteX5" fmla="*/ 2944825 w 7818120"/>
                      <a:gd name="connsiteY5" fmla="*/ 0 h 18288"/>
                      <a:gd name="connsiteX6" fmla="*/ 3596335 w 7818120"/>
                      <a:gd name="connsiteY6" fmla="*/ 0 h 18288"/>
                      <a:gd name="connsiteX7" fmla="*/ 4326026 w 7818120"/>
                      <a:gd name="connsiteY7" fmla="*/ 0 h 18288"/>
                      <a:gd name="connsiteX8" fmla="*/ 4899355 w 7818120"/>
                      <a:gd name="connsiteY8" fmla="*/ 0 h 18288"/>
                      <a:gd name="connsiteX9" fmla="*/ 5550865 w 7818120"/>
                      <a:gd name="connsiteY9" fmla="*/ 0 h 18288"/>
                      <a:gd name="connsiteX10" fmla="*/ 6358738 w 7818120"/>
                      <a:gd name="connsiteY10" fmla="*/ 0 h 18288"/>
                      <a:gd name="connsiteX11" fmla="*/ 6853885 w 7818120"/>
                      <a:gd name="connsiteY11" fmla="*/ 0 h 18288"/>
                      <a:gd name="connsiteX12" fmla="*/ 7818120 w 7818120"/>
                      <a:gd name="connsiteY12" fmla="*/ 0 h 18288"/>
                      <a:gd name="connsiteX13" fmla="*/ 7818120 w 7818120"/>
                      <a:gd name="connsiteY13" fmla="*/ 18288 h 18288"/>
                      <a:gd name="connsiteX14" fmla="*/ 7244791 w 7818120"/>
                      <a:gd name="connsiteY14" fmla="*/ 18288 h 18288"/>
                      <a:gd name="connsiteX15" fmla="*/ 6827825 w 7818120"/>
                      <a:gd name="connsiteY15" fmla="*/ 18288 h 18288"/>
                      <a:gd name="connsiteX16" fmla="*/ 6176315 w 7818120"/>
                      <a:gd name="connsiteY16" fmla="*/ 18288 h 18288"/>
                      <a:gd name="connsiteX17" fmla="*/ 5681167 w 7818120"/>
                      <a:gd name="connsiteY17" fmla="*/ 18288 h 18288"/>
                      <a:gd name="connsiteX18" fmla="*/ 5029657 w 7818120"/>
                      <a:gd name="connsiteY18" fmla="*/ 18288 h 18288"/>
                      <a:gd name="connsiteX19" fmla="*/ 4378147 w 7818120"/>
                      <a:gd name="connsiteY19" fmla="*/ 18288 h 18288"/>
                      <a:gd name="connsiteX20" fmla="*/ 3726637 w 7818120"/>
                      <a:gd name="connsiteY20" fmla="*/ 18288 h 18288"/>
                      <a:gd name="connsiteX21" fmla="*/ 3075127 w 7818120"/>
                      <a:gd name="connsiteY21" fmla="*/ 18288 h 18288"/>
                      <a:gd name="connsiteX22" fmla="*/ 2501798 w 7818120"/>
                      <a:gd name="connsiteY22" fmla="*/ 18288 h 18288"/>
                      <a:gd name="connsiteX23" fmla="*/ 1772107 w 7818120"/>
                      <a:gd name="connsiteY23" fmla="*/ 18288 h 18288"/>
                      <a:gd name="connsiteX24" fmla="*/ 1120597 w 7818120"/>
                      <a:gd name="connsiteY24" fmla="*/ 18288 h 18288"/>
                      <a:gd name="connsiteX25" fmla="*/ 0 w 7818120"/>
                      <a:gd name="connsiteY25" fmla="*/ 18288 h 18288"/>
                      <a:gd name="connsiteX26" fmla="*/ 0 w 7818120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818120" h="18288" fill="none" extrusionOk="0">
                        <a:moveTo>
                          <a:pt x="0" y="0"/>
                        </a:moveTo>
                        <a:cubicBezTo>
                          <a:pt x="121520" y="-12182"/>
                          <a:pt x="211324" y="18247"/>
                          <a:pt x="416966" y="0"/>
                        </a:cubicBezTo>
                        <a:cubicBezTo>
                          <a:pt x="622608" y="-18247"/>
                          <a:pt x="891241" y="-13744"/>
                          <a:pt x="1146658" y="0"/>
                        </a:cubicBezTo>
                        <a:cubicBezTo>
                          <a:pt x="1402075" y="13744"/>
                          <a:pt x="1378880" y="-8543"/>
                          <a:pt x="1563624" y="0"/>
                        </a:cubicBezTo>
                        <a:cubicBezTo>
                          <a:pt x="1748368" y="8543"/>
                          <a:pt x="1972300" y="7443"/>
                          <a:pt x="2136953" y="0"/>
                        </a:cubicBezTo>
                        <a:cubicBezTo>
                          <a:pt x="2301606" y="-7443"/>
                          <a:pt x="2679634" y="12382"/>
                          <a:pt x="2944825" y="0"/>
                        </a:cubicBezTo>
                        <a:cubicBezTo>
                          <a:pt x="3210016" y="-12382"/>
                          <a:pt x="3409232" y="17967"/>
                          <a:pt x="3596335" y="0"/>
                        </a:cubicBezTo>
                        <a:cubicBezTo>
                          <a:pt x="3783438" y="-17967"/>
                          <a:pt x="4002523" y="-28578"/>
                          <a:pt x="4326026" y="0"/>
                        </a:cubicBezTo>
                        <a:cubicBezTo>
                          <a:pt x="4649529" y="28578"/>
                          <a:pt x="4777384" y="-3624"/>
                          <a:pt x="4899355" y="0"/>
                        </a:cubicBezTo>
                        <a:cubicBezTo>
                          <a:pt x="5021326" y="3624"/>
                          <a:pt x="5317653" y="1281"/>
                          <a:pt x="5550865" y="0"/>
                        </a:cubicBezTo>
                        <a:cubicBezTo>
                          <a:pt x="5784077" y="-1281"/>
                          <a:pt x="6142956" y="-39637"/>
                          <a:pt x="6358738" y="0"/>
                        </a:cubicBezTo>
                        <a:cubicBezTo>
                          <a:pt x="6574520" y="39637"/>
                          <a:pt x="6724785" y="-4460"/>
                          <a:pt x="6853885" y="0"/>
                        </a:cubicBezTo>
                        <a:cubicBezTo>
                          <a:pt x="6982985" y="4460"/>
                          <a:pt x="7403044" y="-1955"/>
                          <a:pt x="7818120" y="0"/>
                        </a:cubicBezTo>
                        <a:cubicBezTo>
                          <a:pt x="7817988" y="7702"/>
                          <a:pt x="7817908" y="13511"/>
                          <a:pt x="7818120" y="18288"/>
                        </a:cubicBezTo>
                        <a:cubicBezTo>
                          <a:pt x="7698847" y="-3267"/>
                          <a:pt x="7390924" y="22979"/>
                          <a:pt x="7244791" y="18288"/>
                        </a:cubicBezTo>
                        <a:cubicBezTo>
                          <a:pt x="7098658" y="13597"/>
                          <a:pt x="6952735" y="29357"/>
                          <a:pt x="6827825" y="18288"/>
                        </a:cubicBezTo>
                        <a:cubicBezTo>
                          <a:pt x="6702915" y="7219"/>
                          <a:pt x="6338661" y="34530"/>
                          <a:pt x="6176315" y="18288"/>
                        </a:cubicBezTo>
                        <a:cubicBezTo>
                          <a:pt x="6013969" y="2047"/>
                          <a:pt x="5850602" y="6362"/>
                          <a:pt x="5681167" y="18288"/>
                        </a:cubicBezTo>
                        <a:cubicBezTo>
                          <a:pt x="5511732" y="30214"/>
                          <a:pt x="5312143" y="419"/>
                          <a:pt x="5029657" y="18288"/>
                        </a:cubicBezTo>
                        <a:cubicBezTo>
                          <a:pt x="4747171" y="36158"/>
                          <a:pt x="4655062" y="30740"/>
                          <a:pt x="4378147" y="18288"/>
                        </a:cubicBezTo>
                        <a:cubicBezTo>
                          <a:pt x="4101232" y="5837"/>
                          <a:pt x="4037646" y="44706"/>
                          <a:pt x="3726637" y="18288"/>
                        </a:cubicBezTo>
                        <a:cubicBezTo>
                          <a:pt x="3415628" y="-8130"/>
                          <a:pt x="3321756" y="45507"/>
                          <a:pt x="3075127" y="18288"/>
                        </a:cubicBezTo>
                        <a:cubicBezTo>
                          <a:pt x="2828498" y="-8931"/>
                          <a:pt x="2684733" y="14853"/>
                          <a:pt x="2501798" y="18288"/>
                        </a:cubicBezTo>
                        <a:cubicBezTo>
                          <a:pt x="2318863" y="21723"/>
                          <a:pt x="2121844" y="-13013"/>
                          <a:pt x="1772107" y="18288"/>
                        </a:cubicBezTo>
                        <a:cubicBezTo>
                          <a:pt x="1422370" y="49589"/>
                          <a:pt x="1431548" y="31666"/>
                          <a:pt x="1120597" y="18288"/>
                        </a:cubicBezTo>
                        <a:cubicBezTo>
                          <a:pt x="809646" y="4911"/>
                          <a:pt x="246393" y="5624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7818120" h="18288" stroke="0" extrusionOk="0">
                        <a:moveTo>
                          <a:pt x="0" y="0"/>
                        </a:moveTo>
                        <a:cubicBezTo>
                          <a:pt x="177487" y="-4302"/>
                          <a:pt x="287499" y="4997"/>
                          <a:pt x="573329" y="0"/>
                        </a:cubicBezTo>
                        <a:cubicBezTo>
                          <a:pt x="859159" y="-4997"/>
                          <a:pt x="821965" y="-336"/>
                          <a:pt x="990295" y="0"/>
                        </a:cubicBezTo>
                        <a:cubicBezTo>
                          <a:pt x="1158625" y="336"/>
                          <a:pt x="1587918" y="-4681"/>
                          <a:pt x="1798168" y="0"/>
                        </a:cubicBezTo>
                        <a:cubicBezTo>
                          <a:pt x="2008418" y="4681"/>
                          <a:pt x="2088841" y="-2754"/>
                          <a:pt x="2371496" y="0"/>
                        </a:cubicBezTo>
                        <a:cubicBezTo>
                          <a:pt x="2654151" y="2754"/>
                          <a:pt x="2701462" y="-24976"/>
                          <a:pt x="2944825" y="0"/>
                        </a:cubicBezTo>
                        <a:cubicBezTo>
                          <a:pt x="3188188" y="24976"/>
                          <a:pt x="3511636" y="25407"/>
                          <a:pt x="3752698" y="0"/>
                        </a:cubicBezTo>
                        <a:cubicBezTo>
                          <a:pt x="3993760" y="-25407"/>
                          <a:pt x="4107153" y="6432"/>
                          <a:pt x="4247845" y="0"/>
                        </a:cubicBezTo>
                        <a:cubicBezTo>
                          <a:pt x="4388537" y="-6432"/>
                          <a:pt x="4835598" y="-5108"/>
                          <a:pt x="5055718" y="0"/>
                        </a:cubicBezTo>
                        <a:cubicBezTo>
                          <a:pt x="5275838" y="5108"/>
                          <a:pt x="5461006" y="-24536"/>
                          <a:pt x="5863590" y="0"/>
                        </a:cubicBezTo>
                        <a:cubicBezTo>
                          <a:pt x="6266174" y="24536"/>
                          <a:pt x="6355549" y="-19657"/>
                          <a:pt x="6515100" y="0"/>
                        </a:cubicBezTo>
                        <a:cubicBezTo>
                          <a:pt x="6674651" y="19657"/>
                          <a:pt x="7275423" y="-57462"/>
                          <a:pt x="7818120" y="0"/>
                        </a:cubicBezTo>
                        <a:cubicBezTo>
                          <a:pt x="7818132" y="8833"/>
                          <a:pt x="7818660" y="9830"/>
                          <a:pt x="7818120" y="18288"/>
                        </a:cubicBezTo>
                        <a:cubicBezTo>
                          <a:pt x="7610240" y="4606"/>
                          <a:pt x="7521789" y="7721"/>
                          <a:pt x="7401154" y="18288"/>
                        </a:cubicBezTo>
                        <a:cubicBezTo>
                          <a:pt x="7280519" y="28855"/>
                          <a:pt x="6930719" y="4225"/>
                          <a:pt x="6593281" y="18288"/>
                        </a:cubicBezTo>
                        <a:cubicBezTo>
                          <a:pt x="6255843" y="32351"/>
                          <a:pt x="6286682" y="1162"/>
                          <a:pt x="6098134" y="18288"/>
                        </a:cubicBezTo>
                        <a:cubicBezTo>
                          <a:pt x="5909586" y="35414"/>
                          <a:pt x="5602789" y="48596"/>
                          <a:pt x="5446624" y="18288"/>
                        </a:cubicBezTo>
                        <a:cubicBezTo>
                          <a:pt x="5290459" y="-12020"/>
                          <a:pt x="4917039" y="21960"/>
                          <a:pt x="4638751" y="18288"/>
                        </a:cubicBezTo>
                        <a:cubicBezTo>
                          <a:pt x="4360463" y="14616"/>
                          <a:pt x="4304690" y="5450"/>
                          <a:pt x="3987241" y="18288"/>
                        </a:cubicBezTo>
                        <a:cubicBezTo>
                          <a:pt x="3669792" y="31127"/>
                          <a:pt x="3758742" y="32551"/>
                          <a:pt x="3570275" y="18288"/>
                        </a:cubicBezTo>
                        <a:cubicBezTo>
                          <a:pt x="3381808" y="4025"/>
                          <a:pt x="3267153" y="36200"/>
                          <a:pt x="3075127" y="18288"/>
                        </a:cubicBezTo>
                        <a:cubicBezTo>
                          <a:pt x="2883101" y="376"/>
                          <a:pt x="2665825" y="10973"/>
                          <a:pt x="2267255" y="18288"/>
                        </a:cubicBezTo>
                        <a:cubicBezTo>
                          <a:pt x="1868685" y="25603"/>
                          <a:pt x="1884698" y="28410"/>
                          <a:pt x="1615745" y="18288"/>
                        </a:cubicBezTo>
                        <a:cubicBezTo>
                          <a:pt x="1346792" y="8167"/>
                          <a:pt x="1320952" y="10430"/>
                          <a:pt x="1120597" y="18288"/>
                        </a:cubicBezTo>
                        <a:cubicBezTo>
                          <a:pt x="920242" y="26146"/>
                          <a:pt x="556507" y="50790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CDCA6C4-B973-4DAC-9C4F-B232CA753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888BBB-5773-4FC2-A9B4-1BE6E91C3B65}" type="slidenum">
              <a:rPr lang="en-US" altLang="sr-Latn-RS" smtClean="0"/>
              <a:pPr>
                <a:spcAft>
                  <a:spcPts val="600"/>
                </a:spcAft>
              </a:pPr>
              <a:t>13</a:t>
            </a:fld>
            <a:endParaRPr lang="en-US" altLang="sr-Latn-R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D4B5A86-3991-46F0-8A4C-95695B2FF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605135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3" name="Rectangle 615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E2389B67-1197-4C10-BF63-AB0B28DE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888BBB-5773-4FC2-A9B4-1BE6E91C3B65}" type="slidenum">
              <a:rPr lang="en-US" altLang="sr-Latn-RS" smtClean="0"/>
              <a:pPr>
                <a:spcAft>
                  <a:spcPts val="600"/>
                </a:spcAft>
              </a:pPr>
              <a:t>2</a:t>
            </a:fld>
            <a:endParaRPr lang="en-US" altLang="sr-Latn-RS"/>
          </a:p>
        </p:txBody>
      </p:sp>
      <p:graphicFrame>
        <p:nvGraphicFramePr>
          <p:cNvPr id="6153" name="Rectangle 7">
            <a:extLst>
              <a:ext uri="{FF2B5EF4-FFF2-40B4-BE49-F238E27FC236}">
                <a16:creationId xmlns:a16="http://schemas.microsoft.com/office/drawing/2014/main" id="{81C98CD2-5889-4E9C-A998-08AB497E9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88385"/>
              </p:ext>
            </p:extLst>
          </p:nvPr>
        </p:nvGraphicFramePr>
        <p:xfrm>
          <a:off x="395536" y="692696"/>
          <a:ext cx="8119814" cy="5488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904B271-11D0-4DAD-AF34-A97B00BB457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4200"/>
              <a:t>Kod planiranih operacija kineziterapija se dijeli u dvije faze:</a:t>
            </a:r>
            <a:endParaRPr lang="en-US" sz="42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6465C8C-2051-428F-AB29-48FDD204346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hr-HR" sz="2000" b="1" dirty="0"/>
              <a:t>PRIJEOPERACIJSKU </a:t>
            </a:r>
          </a:p>
          <a:p>
            <a:pPr marL="0" indent="0" eaLnBrk="1" hangingPunct="1">
              <a:buNone/>
              <a:defRPr/>
            </a:pPr>
            <a:r>
              <a:rPr lang="hr-HR" sz="2000" dirty="0"/>
              <a:t>-  zadaća joj je prije operacije naučiti bolesnika postupcima koje će izvoditi poslije operacije.</a:t>
            </a:r>
          </a:p>
          <a:p>
            <a:pPr marL="0" indent="0" eaLnBrk="1" hangingPunct="1">
              <a:buNone/>
              <a:defRPr/>
            </a:pPr>
            <a:r>
              <a:rPr lang="hr-HR" sz="2000" dirty="0"/>
              <a:t> </a:t>
            </a:r>
            <a:r>
              <a:rPr lang="hr-HR" sz="2000" dirty="0" err="1"/>
              <a:t>Prijeop</a:t>
            </a:r>
            <a:r>
              <a:rPr lang="hr-HR" sz="2000" dirty="0"/>
              <a:t>. postupcima je potrebno očuvati i povećati funkciju respiratornog sustava, tonus mišića i cirkulacije.</a:t>
            </a:r>
            <a:endParaRPr lang="en-US" sz="2000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A41F227-8577-4E11-BA8E-8368F74E080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Wingdings" panose="05000000000000000000" pitchFamily="2" charset="2"/>
              <a:buNone/>
              <a:defRPr/>
            </a:pPr>
            <a:r>
              <a:rPr lang="hr-HR" sz="2000" b="1" dirty="0"/>
              <a:t>2.  POSTOPERACIJSKU </a:t>
            </a:r>
          </a:p>
          <a:p>
            <a:pPr marL="0" indent="0" eaLnBrk="1" hangingPunct="1">
              <a:buNone/>
              <a:defRPr/>
            </a:pPr>
            <a:r>
              <a:rPr lang="hr-HR" sz="2000" dirty="0"/>
              <a:t>Nastoji spriječiti nastanak respiratornih i </a:t>
            </a:r>
            <a:r>
              <a:rPr lang="hr-HR" sz="2000" dirty="0" err="1"/>
              <a:t>tromboemboličkih</a:t>
            </a:r>
            <a:r>
              <a:rPr lang="hr-HR" sz="2000" dirty="0"/>
              <a:t> komplikacija u ranoj postoperativnoj fazi.</a:t>
            </a:r>
          </a:p>
          <a:p>
            <a:pPr marL="0" indent="0" eaLnBrk="1" hangingPunct="1">
              <a:buNone/>
              <a:defRPr/>
            </a:pPr>
            <a:r>
              <a:rPr lang="hr-HR" sz="2000" b="1" dirty="0"/>
              <a:t> KASNA KTH. </a:t>
            </a:r>
            <a:r>
              <a:rPr lang="hr-HR" sz="2000" dirty="0"/>
              <a:t>– predstavlja drugi dio postoperativne rehabilitacije i  provodi se u rehabilitaciji bolesnika kada nakon operacije zaostanu posljedice. </a:t>
            </a:r>
          </a:p>
          <a:p>
            <a:pPr marL="0" indent="0" eaLnBrk="1" hangingPunct="1">
              <a:buNone/>
              <a:defRPr/>
            </a:pPr>
            <a:r>
              <a:rPr lang="hr-HR" sz="2000" dirty="0"/>
              <a:t>Cilj joj je spriječiti kontrakture i atrofiju mišića  i razviti funkciju.</a:t>
            </a:r>
            <a:endParaRPr lang="en-US" sz="2000" dirty="0"/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7EC7DCBE-61AB-4FC8-AFE4-463862FE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45C9020-767F-45DA-849D-66C2569B63AE}" type="slidenum">
              <a:rPr lang="en-US" altLang="sr-Latn-RS" smtClean="0"/>
              <a:pPr>
                <a:spcAft>
                  <a:spcPts val="600"/>
                </a:spcAft>
              </a:pPr>
              <a:t>3</a:t>
            </a:fld>
            <a:endParaRPr lang="en-US" altLang="sr-Latn-R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1" name="Rectangle 7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aslov 9">
            <a:extLst>
              <a:ext uri="{FF2B5EF4-FFF2-40B4-BE49-F238E27FC236}">
                <a16:creationId xmlns:a16="http://schemas.microsoft.com/office/drawing/2014/main" id="{EDE9F0E4-5D75-4CBC-9008-4761DF58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endParaRPr lang="hr-HR" sz="4700"/>
          </a:p>
        </p:txBody>
      </p:sp>
      <p:sp>
        <p:nvSpPr>
          <p:cNvPr id="7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8215021-F219-4B95-BF3C-2FEBF31EFB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911493"/>
            <a:ext cx="5508058" cy="4595563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hr-HR" sz="2000" b="1" dirty="0"/>
              <a:t>Operacije je moguće podijeliti prema kirurškoj grani i hitnosti.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sz="2000" dirty="0"/>
              <a:t> </a:t>
            </a:r>
            <a:r>
              <a:rPr lang="hr-HR" sz="2000" b="1" dirty="0"/>
              <a:t>Prema hitnosti dijele se na:</a:t>
            </a:r>
          </a:p>
          <a:p>
            <a:pPr eaLnBrk="1" hangingPunct="1">
              <a:defRPr/>
            </a:pPr>
            <a:r>
              <a:rPr lang="hr-HR" sz="2000" b="1" dirty="0"/>
              <a:t>PLANIRANE(ELEKTIVNE)- </a:t>
            </a:r>
            <a:r>
              <a:rPr lang="hr-HR" sz="2000" dirty="0"/>
              <a:t>pacijenta je moguće dobro pripremiti za operaciju, a ft. može pripremiti program terapije, te naučiti bolesnika prije operacije nizu postupaka koje će mu olakšati rad i spriječiti komplikacije koje mogu nastati nakon operacije.</a:t>
            </a:r>
          </a:p>
          <a:p>
            <a:pPr eaLnBrk="1" hangingPunct="1">
              <a:defRPr/>
            </a:pPr>
            <a:r>
              <a:rPr lang="hr-HR" sz="2000" b="1" dirty="0"/>
              <a:t>HITNE (URGENTNE)- </a:t>
            </a:r>
            <a:r>
              <a:rPr lang="hr-HR" sz="2000" dirty="0"/>
              <a:t>nije moguće pacijenta pripremiti prije </a:t>
            </a:r>
            <a:r>
              <a:rPr lang="hr-HR" sz="2000" dirty="0" err="1"/>
              <a:t>op</a:t>
            </a:r>
            <a:r>
              <a:rPr lang="hr-HR" sz="2000" dirty="0"/>
              <a:t>. što zahtijeva veći napor i rad u </a:t>
            </a:r>
            <a:r>
              <a:rPr lang="hr-HR" sz="2000" dirty="0" err="1"/>
              <a:t>postop</a:t>
            </a:r>
            <a:r>
              <a:rPr lang="hr-HR" sz="2000" dirty="0"/>
              <a:t>. fazi.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900" b="1" dirty="0"/>
          </a:p>
        </p:txBody>
      </p:sp>
      <p:pic>
        <p:nvPicPr>
          <p:cNvPr id="5" name="Slika 4" descr="Slika na kojoj se prikazuje osoba, na zatvorenom, stol&#10;&#10;Opis je automatski generiran">
            <a:extLst>
              <a:ext uri="{FF2B5EF4-FFF2-40B4-BE49-F238E27FC236}">
                <a16:creationId xmlns:a16="http://schemas.microsoft.com/office/drawing/2014/main" id="{84970AEB-BF9A-4858-B0B7-79330A859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6"/>
          <a:stretch/>
        </p:blipFill>
        <p:spPr>
          <a:xfrm>
            <a:off x="5940151" y="2093976"/>
            <a:ext cx="2772389" cy="3842321"/>
          </a:xfrm>
          <a:prstGeom prst="rect">
            <a:avLst/>
          </a:prstGeom>
        </p:spPr>
      </p:pic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1684590-4A3A-4C10-A014-AD099BFD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BBB-5773-4FC2-A9B4-1BE6E91C3B65}" type="slidenum">
              <a:rPr lang="en-US" altLang="sr-Latn-RS" smtClean="0"/>
              <a:pPr/>
              <a:t>4</a:t>
            </a:fld>
            <a:endParaRPr lang="en-US" altLang="sr-Latn-R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24" name="Rectangle 17423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26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59251" y="1415034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  <a:gd name="connsiteX0" fmla="*/ 0 w 1554480"/>
              <a:gd name="connsiteY0" fmla="*/ 0 h 13716"/>
              <a:gd name="connsiteX1" fmla="*/ 502615 w 1554480"/>
              <a:gd name="connsiteY1" fmla="*/ 0 h 13716"/>
              <a:gd name="connsiteX2" fmla="*/ 974141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1816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69558" y="-27075"/>
                  <a:pt x="365297" y="14897"/>
                  <a:pt x="549250" y="0"/>
                </a:cubicBezTo>
                <a:cubicBezTo>
                  <a:pt x="762323" y="14872"/>
                  <a:pt x="864871" y="21041"/>
                  <a:pt x="1082954" y="0"/>
                </a:cubicBezTo>
                <a:cubicBezTo>
                  <a:pt x="1306037" y="9403"/>
                  <a:pt x="1371926" y="14821"/>
                  <a:pt x="1554480" y="0"/>
                </a:cubicBezTo>
                <a:cubicBezTo>
                  <a:pt x="1554010" y="4793"/>
                  <a:pt x="1554680" y="10394"/>
                  <a:pt x="1554480" y="13716"/>
                </a:cubicBezTo>
                <a:cubicBezTo>
                  <a:pt x="1328957" y="3179"/>
                  <a:pt x="1207025" y="27731"/>
                  <a:pt x="1067410" y="13716"/>
                </a:cubicBezTo>
                <a:cubicBezTo>
                  <a:pt x="897316" y="-7440"/>
                  <a:pt x="788951" y="-24962"/>
                  <a:pt x="549250" y="13716"/>
                </a:cubicBezTo>
                <a:cubicBezTo>
                  <a:pt x="300394" y="-2982"/>
                  <a:pt x="129576" y="35301"/>
                  <a:pt x="0" y="13716"/>
                </a:cubicBezTo>
                <a:cubicBezTo>
                  <a:pt x="354" y="8869"/>
                  <a:pt x="649" y="6738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513" y="10124"/>
                  <a:pt x="389298" y="10419"/>
                  <a:pt x="502615" y="0"/>
                </a:cubicBezTo>
                <a:cubicBezTo>
                  <a:pt x="616735" y="10147"/>
                  <a:pt x="791037" y="-19212"/>
                  <a:pt x="974141" y="0"/>
                </a:cubicBezTo>
                <a:cubicBezTo>
                  <a:pt x="1141919" y="34853"/>
                  <a:pt x="1248514" y="16971"/>
                  <a:pt x="1554480" y="0"/>
                </a:cubicBezTo>
                <a:cubicBezTo>
                  <a:pt x="1554288" y="3835"/>
                  <a:pt x="1554171" y="7531"/>
                  <a:pt x="1554480" y="13716"/>
                </a:cubicBezTo>
                <a:cubicBezTo>
                  <a:pt x="1337806" y="9080"/>
                  <a:pt x="1308467" y="19887"/>
                  <a:pt x="1067410" y="13716"/>
                </a:cubicBezTo>
                <a:cubicBezTo>
                  <a:pt x="824349" y="13143"/>
                  <a:pt x="783437" y="24151"/>
                  <a:pt x="518160" y="13716"/>
                </a:cubicBezTo>
                <a:cubicBezTo>
                  <a:pt x="271530" y="4598"/>
                  <a:pt x="132568" y="-7659"/>
                  <a:pt x="0" y="13716"/>
                </a:cubicBezTo>
                <a:cubicBezTo>
                  <a:pt x="768" y="9617"/>
                  <a:pt x="-274" y="4847"/>
                  <a:pt x="0" y="0"/>
                </a:cubicBezTo>
                <a:close/>
              </a:path>
              <a:path w="1554480" h="13716" fill="none" stroke="0" extrusionOk="0">
                <a:moveTo>
                  <a:pt x="0" y="0"/>
                </a:moveTo>
                <a:cubicBezTo>
                  <a:pt x="95687" y="-31247"/>
                  <a:pt x="331569" y="3404"/>
                  <a:pt x="549250" y="0"/>
                </a:cubicBezTo>
                <a:cubicBezTo>
                  <a:pt x="776590" y="6530"/>
                  <a:pt x="844530" y="-5109"/>
                  <a:pt x="1082954" y="0"/>
                </a:cubicBezTo>
                <a:cubicBezTo>
                  <a:pt x="1293569" y="15486"/>
                  <a:pt x="1361850" y="13824"/>
                  <a:pt x="1554480" y="0"/>
                </a:cubicBezTo>
                <a:cubicBezTo>
                  <a:pt x="1553504" y="4786"/>
                  <a:pt x="1554832" y="10912"/>
                  <a:pt x="1554480" y="13716"/>
                </a:cubicBezTo>
                <a:cubicBezTo>
                  <a:pt x="1366718" y="4861"/>
                  <a:pt x="1218290" y="26644"/>
                  <a:pt x="1067410" y="13716"/>
                </a:cubicBezTo>
                <a:cubicBezTo>
                  <a:pt x="900327" y="-8822"/>
                  <a:pt x="792178" y="6310"/>
                  <a:pt x="549250" y="13716"/>
                </a:cubicBezTo>
                <a:cubicBezTo>
                  <a:pt x="295300" y="2843"/>
                  <a:pt x="142619" y="40779"/>
                  <a:pt x="0" y="13716"/>
                </a:cubicBezTo>
                <a:cubicBezTo>
                  <a:pt x="813" y="8812"/>
                  <a:pt x="948" y="672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480"/>
                      <a:gd name="connsiteY0" fmla="*/ 0 h 13716"/>
                      <a:gd name="connsiteX1" fmla="*/ 549250 w 1554480"/>
                      <a:gd name="connsiteY1" fmla="*/ 0 h 13716"/>
                      <a:gd name="connsiteX2" fmla="*/ 1082954 w 1554480"/>
                      <a:gd name="connsiteY2" fmla="*/ 0 h 13716"/>
                      <a:gd name="connsiteX3" fmla="*/ 1554480 w 1554480"/>
                      <a:gd name="connsiteY3" fmla="*/ 0 h 13716"/>
                      <a:gd name="connsiteX4" fmla="*/ 1554480 w 1554480"/>
                      <a:gd name="connsiteY4" fmla="*/ 13716 h 13716"/>
                      <a:gd name="connsiteX5" fmla="*/ 1067410 w 1554480"/>
                      <a:gd name="connsiteY5" fmla="*/ 13716 h 13716"/>
                      <a:gd name="connsiteX6" fmla="*/ 549250 w 1554480"/>
                      <a:gd name="connsiteY6" fmla="*/ 13716 h 13716"/>
                      <a:gd name="connsiteX7" fmla="*/ 0 w 1554480"/>
                      <a:gd name="connsiteY7" fmla="*/ 13716 h 13716"/>
                      <a:gd name="connsiteX8" fmla="*/ 0 w 1554480"/>
                      <a:gd name="connsiteY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13716" fill="none" extrusionOk="0">
                        <a:moveTo>
                          <a:pt x="0" y="0"/>
                        </a:moveTo>
                        <a:cubicBezTo>
                          <a:pt x="114141" y="-19864"/>
                          <a:pt x="345055" y="-1657"/>
                          <a:pt x="549250" y="0"/>
                        </a:cubicBezTo>
                        <a:cubicBezTo>
                          <a:pt x="753445" y="1657"/>
                          <a:pt x="862292" y="-5674"/>
                          <a:pt x="1082954" y="0"/>
                        </a:cubicBezTo>
                        <a:cubicBezTo>
                          <a:pt x="1303616" y="5674"/>
                          <a:pt x="1363530" y="4537"/>
                          <a:pt x="1554480" y="0"/>
                        </a:cubicBezTo>
                        <a:cubicBezTo>
                          <a:pt x="1553820" y="4959"/>
                          <a:pt x="1554594" y="10798"/>
                          <a:pt x="1554480" y="13716"/>
                        </a:cubicBezTo>
                        <a:cubicBezTo>
                          <a:pt x="1338847" y="1555"/>
                          <a:pt x="1215066" y="33279"/>
                          <a:pt x="1067410" y="13716"/>
                        </a:cubicBezTo>
                        <a:cubicBezTo>
                          <a:pt x="919754" y="-5847"/>
                          <a:pt x="800465" y="-1492"/>
                          <a:pt x="549250" y="13716"/>
                        </a:cubicBezTo>
                        <a:cubicBezTo>
                          <a:pt x="298035" y="28924"/>
                          <a:pt x="158868" y="18197"/>
                          <a:pt x="0" y="13716"/>
                        </a:cubicBezTo>
                        <a:cubicBezTo>
                          <a:pt x="488" y="8630"/>
                          <a:pt x="480" y="6612"/>
                          <a:pt x="0" y="0"/>
                        </a:cubicBezTo>
                        <a:close/>
                      </a:path>
                      <a:path w="1554480" h="13716" stroke="0" extrusionOk="0">
                        <a:moveTo>
                          <a:pt x="0" y="0"/>
                        </a:moveTo>
                        <a:cubicBezTo>
                          <a:pt x="249941" y="-58"/>
                          <a:pt x="367334" y="23448"/>
                          <a:pt x="502615" y="0"/>
                        </a:cubicBezTo>
                        <a:cubicBezTo>
                          <a:pt x="637897" y="-23448"/>
                          <a:pt x="813653" y="-20418"/>
                          <a:pt x="974141" y="0"/>
                        </a:cubicBezTo>
                        <a:cubicBezTo>
                          <a:pt x="1134629" y="20418"/>
                          <a:pt x="1268772" y="6288"/>
                          <a:pt x="1554480" y="0"/>
                        </a:cubicBezTo>
                        <a:cubicBezTo>
                          <a:pt x="1554232" y="4157"/>
                          <a:pt x="1554673" y="7559"/>
                          <a:pt x="1554480" y="13716"/>
                        </a:cubicBezTo>
                        <a:cubicBezTo>
                          <a:pt x="1336087" y="7600"/>
                          <a:pt x="1310024" y="15187"/>
                          <a:pt x="1067410" y="13716"/>
                        </a:cubicBezTo>
                        <a:cubicBezTo>
                          <a:pt x="824796" y="12246"/>
                          <a:pt x="787902" y="30075"/>
                          <a:pt x="518160" y="13716"/>
                        </a:cubicBezTo>
                        <a:cubicBezTo>
                          <a:pt x="248418" y="-2643"/>
                          <a:pt x="133160" y="4633"/>
                          <a:pt x="0" y="13716"/>
                        </a:cubicBezTo>
                        <a:cubicBezTo>
                          <a:pt x="43" y="9160"/>
                          <a:pt x="-111" y="4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E0B2E44E-213C-4ADB-A4F9-B0ABAE6FFC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55947" y="457200"/>
            <a:ext cx="4505706" cy="1929384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hr-HR" sz="1900" b="1" dirty="0"/>
              <a:t>Da bi fizioterapeut mogao načiniti plan i program kineziterapije mora biti upoznat s razlogom operacije (zbog čega se bolesnik operira), stanjem bolesnika prije i nakon operacije i  vrstom učinjenog operacijskog zahvata.</a:t>
            </a:r>
          </a:p>
          <a:p>
            <a:pPr eaLnBrk="1" hangingPunct="1">
              <a:defRPr/>
            </a:pPr>
            <a:endParaRPr lang="en-US" sz="1900" b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EEE78A5-236F-4534-B7B3-32947A80B5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2" b="-4"/>
          <a:stretch/>
        </p:blipFill>
        <p:spPr>
          <a:xfrm>
            <a:off x="141141" y="627557"/>
            <a:ext cx="3755067" cy="5195664"/>
          </a:xfrm>
          <a:prstGeom prst="rect">
            <a:avLst/>
          </a:prstGeom>
        </p:spPr>
      </p:pic>
      <p:pic>
        <p:nvPicPr>
          <p:cNvPr id="4" name="Slika 3" descr="Slika na kojoj se prikazuje na zatvorenom, zid&#10;&#10;Opis je automatski generiran">
            <a:extLst>
              <a:ext uri="{FF2B5EF4-FFF2-40B4-BE49-F238E27FC236}">
                <a16:creationId xmlns:a16="http://schemas.microsoft.com/office/drawing/2014/main" id="{7E83B1CA-68D9-49E5-A534-F22786999A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r="18839" b="1"/>
          <a:stretch/>
        </p:blipFill>
        <p:spPr>
          <a:xfrm>
            <a:off x="4690872" y="2660400"/>
            <a:ext cx="4101084" cy="3497063"/>
          </a:xfrm>
          <a:prstGeom prst="rect">
            <a:avLst/>
          </a:prstGeom>
        </p:spPr>
      </p:pic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9A639ED9-D8C3-4552-80B9-061760C3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888BBB-5773-4FC2-A9B4-1BE6E91C3B65}" type="slidenum">
              <a:rPr lang="en-US" altLang="sr-Latn-RS" smtClean="0"/>
              <a:pPr>
                <a:spcAft>
                  <a:spcPts val="600"/>
                </a:spcAft>
              </a:pPr>
              <a:t>5</a:t>
            </a:fld>
            <a:endParaRPr lang="en-US" altLang="sr-Latn-R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6" name="Rectangle 2253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191DD947-2CF1-460B-ACBC-3D597CB3DA3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2800" dirty="0" err="1"/>
              <a:t>Postoperacijaska</a:t>
            </a:r>
            <a:r>
              <a:rPr lang="hr-HR" sz="2800" dirty="0"/>
              <a:t> kineziterapija započinje neposredno nakon operacije (pod utjecajem anestezije).</a:t>
            </a:r>
            <a:endParaRPr lang="en-US" sz="2800" dirty="0"/>
          </a:p>
        </p:txBody>
      </p:sp>
      <p:sp>
        <p:nvSpPr>
          <p:cNvPr id="2253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B3DD6F9-D1EE-4740-8EEA-70E240DD7C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400" dirty="0"/>
              <a:t>ANESTEZIJA JE NAMJERNO IZAZVANA NEOSJETLJIVOST SREDSTVIMA KOJA SE ZOVU ANESTETICI.</a:t>
            </a:r>
          </a:p>
          <a:p>
            <a:pPr eaLnBrk="1" hangingPunct="1">
              <a:defRPr/>
            </a:pPr>
            <a:r>
              <a:rPr lang="hr-HR" sz="2400" dirty="0"/>
              <a:t>Može biti OPĆA I LOKALNA</a:t>
            </a:r>
          </a:p>
          <a:p>
            <a:pPr eaLnBrk="1" hangingPunct="1">
              <a:defRPr/>
            </a:pPr>
            <a:r>
              <a:rPr lang="hr-HR" sz="2400" dirty="0"/>
              <a:t>Opća uključuje uz gubitak svih vrsta osjeta i gubitak svijesti.</a:t>
            </a:r>
          </a:p>
          <a:p>
            <a:pPr eaLnBrk="1" hangingPunct="1">
              <a:defRPr/>
            </a:pPr>
            <a:r>
              <a:rPr lang="hr-HR" sz="2400" dirty="0"/>
              <a:t>Uz anestetik uvijek se daju i relaksirajuća sredstva čija je zadaća relaksacija muskulature kako bi se lakše provela anestezija, te uveo endotrahealni </a:t>
            </a:r>
            <a:r>
              <a:rPr lang="hr-HR" sz="2400" dirty="0" err="1"/>
              <a:t>tubus</a:t>
            </a:r>
            <a:r>
              <a:rPr lang="hr-HR" sz="2400" dirty="0"/>
              <a:t>.</a:t>
            </a:r>
            <a:endParaRPr lang="en-US" sz="2400" dirty="0"/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D0455D20-2038-4347-956C-40D8B74E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888BBB-5773-4FC2-A9B4-1BE6E91C3B65}" type="slidenum">
              <a:rPr lang="en-US" altLang="sr-Latn-RS" smtClean="0"/>
              <a:pPr>
                <a:spcAft>
                  <a:spcPts val="600"/>
                </a:spcAft>
              </a:pPr>
              <a:t>6</a:t>
            </a:fld>
            <a:endParaRPr lang="en-US" altLang="sr-Latn-R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546" name="Rectangle 6554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8420CA16-DA87-43B7-B2D2-AFA8EB99152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sz="4500"/>
              <a:t>Kineziterapija u toj fazi uključuje:</a:t>
            </a:r>
            <a:endParaRPr lang="en-US" sz="4500"/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5D1AEE49-94CA-42DB-B820-E58B24DF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888BBB-5773-4FC2-A9B4-1BE6E91C3B65}" type="slidenum">
              <a:rPr lang="en-US" altLang="sr-Latn-RS" smtClean="0"/>
              <a:pPr>
                <a:spcAft>
                  <a:spcPts val="600"/>
                </a:spcAft>
              </a:pPr>
              <a:t>7</a:t>
            </a:fld>
            <a:endParaRPr lang="en-US" altLang="sr-Latn-RS"/>
          </a:p>
        </p:txBody>
      </p:sp>
      <p:graphicFrame>
        <p:nvGraphicFramePr>
          <p:cNvPr id="65541" name="Rectangle 3">
            <a:extLst>
              <a:ext uri="{FF2B5EF4-FFF2-40B4-BE49-F238E27FC236}">
                <a16:creationId xmlns:a16="http://schemas.microsoft.com/office/drawing/2014/main" id="{E61170E4-B276-404A-9D01-5609E303D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067105"/>
              </p:ext>
            </p:extLst>
          </p:nvPr>
        </p:nvGraphicFramePr>
        <p:xfrm>
          <a:off x="467544" y="1690687"/>
          <a:ext cx="8136904" cy="4834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568" name="Rectangle 6656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143B7EAA-5161-475A-B5D0-8511F350BBA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CS" sz="4700" b="1" dirty="0"/>
              <a:t>POSTOPERATIVNE RESPIRATORNE KOMPLIKACIJE</a:t>
            </a:r>
          </a:p>
        </p:txBody>
      </p:sp>
      <p:sp>
        <p:nvSpPr>
          <p:cNvPr id="6657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6B0A50D-01D8-432B-930D-67D13CACE8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hr-HR" sz="1900" dirty="0"/>
              <a:t> </a:t>
            </a:r>
            <a:endParaRPr lang="hr-HR" sz="2000" dirty="0"/>
          </a:p>
          <a:p>
            <a:pPr eaLnBrk="1" hangingPunct="1">
              <a:defRPr/>
            </a:pPr>
            <a:r>
              <a:rPr lang="hr-HR" sz="2000" dirty="0"/>
              <a:t>Nastanku postoperativnih respiratornih komplikacija pogoduju  faktori kao što su:</a:t>
            </a:r>
          </a:p>
          <a:p>
            <a:pPr eaLnBrk="1" hangingPunct="1">
              <a:defRPr/>
            </a:pPr>
            <a:r>
              <a:rPr lang="hr-HR" sz="2000" dirty="0"/>
              <a:t>KOBP, bol nakon </a:t>
            </a:r>
            <a:r>
              <a:rPr lang="hr-HR" sz="2000" dirty="0" err="1"/>
              <a:t>op</a:t>
            </a:r>
            <a:r>
              <a:rPr lang="hr-HR" sz="2000" dirty="0"/>
              <a:t>. osobito na prsnom košu i gornjem abdomenu,  depresija disanja izazvana narkoticima i abdominalna </a:t>
            </a:r>
            <a:r>
              <a:rPr lang="hr-HR" sz="2000" dirty="0" err="1"/>
              <a:t>distenzija</a:t>
            </a:r>
            <a:r>
              <a:rPr lang="hr-HR" sz="2000" dirty="0"/>
              <a:t>.</a:t>
            </a:r>
          </a:p>
          <a:p>
            <a:pPr eaLnBrk="1" hangingPunct="1">
              <a:defRPr/>
            </a:pPr>
            <a:endParaRPr lang="hr-HR" sz="2000" dirty="0"/>
          </a:p>
          <a:p>
            <a:pPr>
              <a:defRPr/>
            </a:pPr>
            <a:r>
              <a:rPr lang="hr-HR" sz="2000" b="1" dirty="0"/>
              <a:t>Najčešće respiratorne komplikacije su:</a:t>
            </a:r>
            <a:endParaRPr lang="hr-HR" sz="1900" b="1" dirty="0"/>
          </a:p>
          <a:p>
            <a:pPr>
              <a:defRPr/>
            </a:pPr>
            <a:r>
              <a:rPr lang="hr-HR" sz="1900" b="1" dirty="0"/>
              <a:t>PNEUMONIJA</a:t>
            </a:r>
          </a:p>
          <a:p>
            <a:pPr>
              <a:defRPr/>
            </a:pPr>
            <a:r>
              <a:rPr lang="hr-HR" sz="1900" b="1" dirty="0"/>
              <a:t>PLUĆNA EMBOLIJA</a:t>
            </a:r>
          </a:p>
          <a:p>
            <a:pPr>
              <a:defRPr/>
            </a:pPr>
            <a:r>
              <a:rPr lang="hr-HR" sz="1900" b="1" dirty="0"/>
              <a:t>ARDS (AKUTNI RESPIRATORNI DISTRES SINDROM)</a:t>
            </a:r>
          </a:p>
          <a:p>
            <a:pPr>
              <a:defRPr/>
            </a:pPr>
            <a:r>
              <a:rPr lang="en-US" sz="1900" b="1" dirty="0"/>
              <a:t>ATELEKTAZA-</a:t>
            </a:r>
            <a:r>
              <a:rPr lang="hr-HR" sz="1900" b="1" dirty="0"/>
              <a:t> kolaps alveola- skvrčeno stanje (bez zraka) dijela ili čitavih pluća.</a:t>
            </a:r>
          </a:p>
          <a:p>
            <a:pPr>
              <a:defRPr/>
            </a:pPr>
            <a:r>
              <a:rPr lang="hr-HR" sz="1900" b="1" dirty="0"/>
              <a:t>Uzrok </a:t>
            </a:r>
            <a:r>
              <a:rPr lang="hr-HR" sz="1900" b="1" dirty="0" err="1"/>
              <a:t>atelektaze</a:t>
            </a:r>
            <a:r>
              <a:rPr lang="hr-HR" sz="1900" b="1" dirty="0"/>
              <a:t> je </a:t>
            </a:r>
            <a:r>
              <a:rPr lang="hr-HR" sz="1900" b="1" dirty="0" err="1"/>
              <a:t>hipoventilacija</a:t>
            </a:r>
            <a:r>
              <a:rPr lang="hr-HR" sz="1900" b="1" dirty="0"/>
              <a:t>, koja nastaje zbog depresije disanja  (produženo djelovanje anestetika), plitkog disanja zbog boli i zbog opstrukcije dišnih putova  sekretom.</a:t>
            </a:r>
          </a:p>
          <a:p>
            <a:pPr eaLnBrk="1" hangingPunct="1">
              <a:defRPr/>
            </a:pPr>
            <a:endParaRPr lang="hr-HR" sz="1900" dirty="0"/>
          </a:p>
          <a:p>
            <a:pPr marL="0" indent="0" eaLnBrk="1" hangingPunct="1">
              <a:buNone/>
              <a:defRPr/>
            </a:pPr>
            <a:endParaRPr lang="en-US" sz="1900" dirty="0"/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8D510F24-3F24-472E-AAA7-287E8E2A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888BBB-5773-4FC2-A9B4-1BE6E91C3B65}" type="slidenum">
              <a:rPr lang="en-US" altLang="sr-Latn-RS" smtClean="0"/>
              <a:pPr>
                <a:spcAft>
                  <a:spcPts val="600"/>
                </a:spcAft>
              </a:pPr>
              <a:t>8</a:t>
            </a:fld>
            <a:endParaRPr lang="en-US" altLang="sr-Latn-R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86" name="Rectangle 32785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88" name="Freeform: Shape 32787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4E7DE83-94B6-4A6D-AB04-393F1696F0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defRPr/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Uloga fizioterapeuta u profilaksi respiratornih komplikacija: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62A6046-8C77-4829-A1B3-DF48246C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8B888BBB-5773-4FC2-A9B4-1BE6E91C3B65}" type="slidenum">
              <a:rPr lang="en-US" altLang="sr-Latn-R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altLang="sr-Latn-RS">
              <a:solidFill>
                <a:srgbClr val="898989"/>
              </a:solidFill>
            </a:endParaRPr>
          </a:p>
        </p:txBody>
      </p:sp>
      <p:graphicFrame>
        <p:nvGraphicFramePr>
          <p:cNvPr id="32781" name="Rectangle 3">
            <a:extLst>
              <a:ext uri="{FF2B5EF4-FFF2-40B4-BE49-F238E27FC236}">
                <a16:creationId xmlns:a16="http://schemas.microsoft.com/office/drawing/2014/main" id="{58C9F5AA-333A-408A-988F-861B74C0A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894518"/>
              </p:ext>
            </p:extLst>
          </p:nvPr>
        </p:nvGraphicFramePr>
        <p:xfrm>
          <a:off x="3905730" y="643466"/>
          <a:ext cx="4718785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828</Words>
  <Application>Microsoft Office PowerPoint</Application>
  <PresentationFormat>Prikaz na zaslonu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sustava Office</vt:lpstr>
      <vt:lpstr>KINEZITERAPIJSKI POSTUPCI KOD KIRURŠKOG ZAHVATA  ishodi: opisati tijek postoperativnog oporavka i postupke fizioterapije kojima sprječavamo nastanak komplikacija  </vt:lpstr>
      <vt:lpstr>PowerPoint prezentacija</vt:lpstr>
      <vt:lpstr>Kod planiranih operacija kineziterapija se dijeli u dvije faze:</vt:lpstr>
      <vt:lpstr>PowerPoint prezentacija</vt:lpstr>
      <vt:lpstr>PowerPoint prezentacija</vt:lpstr>
      <vt:lpstr>Postoperacijaska kineziterapija započinje neposredno nakon operacije (pod utjecajem anestezije).</vt:lpstr>
      <vt:lpstr>Kineziterapija u toj fazi uključuje:</vt:lpstr>
      <vt:lpstr>POSTOPERATIVNE RESPIRATORNE KOMPLIKACIJE</vt:lpstr>
      <vt:lpstr>Uloga fizioterapeuta u profilaksi respiratornih komplikacija:</vt:lpstr>
      <vt:lpstr>CIRKULATORNE POSTOPERATIVNE KOMPLIKACIJE I ULOGA FIZIOTERAPEUTA U NJIHOVOJ PREVENCIJI</vt:lpstr>
      <vt:lpstr>Kod pacijenata koji su bili u šoku pri planiranju kineziterapijskih postupaka potrebno je pratiti:</vt:lpstr>
      <vt:lpstr>KINEZITERAPIJA SE PLANIRA INDUVUDUALNO, A UKLJUČUJE :</vt:lpstr>
      <vt:lpstr>Ponovimo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Kineziterapijski postupci kod kiruškog zahvata</dc:title>
  <dc:creator>LIDIJA</dc:creator>
  <cp:lastModifiedBy>Lidija Mačukat</cp:lastModifiedBy>
  <cp:revision>18</cp:revision>
  <dcterms:created xsi:type="dcterms:W3CDTF">2005-05-19T19:52:18Z</dcterms:created>
  <dcterms:modified xsi:type="dcterms:W3CDTF">2025-09-23T07:03:14Z</dcterms:modified>
</cp:coreProperties>
</file>