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4DC6C7-E32F-489F-8263-CCB4A91CDDEF}" v="22" dt="2025-09-29T17:50:27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98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ja Mačukat" userId="d5502c19bd54feea" providerId="LiveId" clId="{E54DC6C7-E32F-489F-8263-CCB4A91CDDEF}"/>
    <pc:docChg chg="undo custSel modSld">
      <pc:chgData name="Lidija Mačukat" userId="d5502c19bd54feea" providerId="LiveId" clId="{E54DC6C7-E32F-489F-8263-CCB4A91CDDEF}" dt="2025-09-29T17:50:28.309" v="191" actId="14100"/>
      <pc:docMkLst>
        <pc:docMk/>
      </pc:docMkLst>
      <pc:sldChg chg="addSp delSp delDesignElem">
        <pc:chgData name="Lidija Mačukat" userId="d5502c19bd54feea" providerId="LiveId" clId="{E54DC6C7-E32F-489F-8263-CCB4A91CDDEF}" dt="2025-09-29T17:50:27.205" v="190"/>
        <pc:sldMkLst>
          <pc:docMk/>
          <pc:sldMk cId="0" sldId="256"/>
        </pc:sldMkLst>
        <pc:spChg chg="add del">
          <ac:chgData name="Lidija Mačukat" userId="d5502c19bd54feea" providerId="LiveId" clId="{E54DC6C7-E32F-489F-8263-CCB4A91CDDEF}" dt="2025-09-29T17:50:27.205" v="190"/>
          <ac:spMkLst>
            <pc:docMk/>
            <pc:sldMk cId="0" sldId="256"/>
            <ac:spMk id="73" creationId="{71FC7D98-7B8B-402A-90FC-F027482F2142}"/>
          </ac:spMkLst>
        </pc:spChg>
        <pc:spChg chg="add del">
          <ac:chgData name="Lidija Mačukat" userId="d5502c19bd54feea" providerId="LiveId" clId="{E54DC6C7-E32F-489F-8263-CCB4A91CDDEF}" dt="2025-09-29T17:50:27.205" v="190"/>
          <ac:spMkLst>
            <pc:docMk/>
            <pc:sldMk cId="0" sldId="256"/>
            <ac:spMk id="75" creationId="{AD7356EA-285B-4E5D-8FEC-104659A4FD2C}"/>
          </ac:spMkLst>
        </pc:spChg>
        <pc:spChg chg="add del">
          <ac:chgData name="Lidija Mačukat" userId="d5502c19bd54feea" providerId="LiveId" clId="{E54DC6C7-E32F-489F-8263-CCB4A91CDDEF}" dt="2025-09-29T17:50:27.205" v="190"/>
          <ac:spMkLst>
            <pc:docMk/>
            <pc:sldMk cId="0" sldId="256"/>
            <ac:spMk id="2052" creationId="{47BDE95F-650B-4D12-A3A5-975E461D2E00}"/>
          </ac:spMkLst>
        </pc:spChg>
      </pc:sldChg>
      <pc:sldChg chg="addSp delSp delDesignElem">
        <pc:chgData name="Lidija Mačukat" userId="d5502c19bd54feea" providerId="LiveId" clId="{E54DC6C7-E32F-489F-8263-CCB4A91CDDEF}" dt="2025-09-29T17:50:27.205" v="190"/>
        <pc:sldMkLst>
          <pc:docMk/>
          <pc:sldMk cId="0" sldId="257"/>
        </pc:sldMkLst>
        <pc:spChg chg="add del">
          <ac:chgData name="Lidija Mačukat" userId="d5502c19bd54feea" providerId="LiveId" clId="{E54DC6C7-E32F-489F-8263-CCB4A91CDDEF}" dt="2025-09-29T17:50:27.205" v="190"/>
          <ac:spMkLst>
            <pc:docMk/>
            <pc:sldMk cId="0" sldId="257"/>
            <ac:spMk id="72" creationId="{72D05657-94EE-4B2D-BC1B-A1D065063658}"/>
          </ac:spMkLst>
        </pc:spChg>
        <pc:spChg chg="add del">
          <ac:chgData name="Lidija Mačukat" userId="d5502c19bd54feea" providerId="LiveId" clId="{E54DC6C7-E32F-489F-8263-CCB4A91CDDEF}" dt="2025-09-29T17:50:27.205" v="190"/>
          <ac:spMkLst>
            <pc:docMk/>
            <pc:sldMk cId="0" sldId="257"/>
            <ac:spMk id="74" creationId="{7586665A-47B3-4AEE-BC94-15D89FF706B3}"/>
          </ac:spMkLst>
        </pc:spChg>
      </pc:sldChg>
      <pc:sldChg chg="addSp delSp delDesignElem">
        <pc:chgData name="Lidija Mačukat" userId="d5502c19bd54feea" providerId="LiveId" clId="{E54DC6C7-E32F-489F-8263-CCB4A91CDDEF}" dt="2025-09-29T17:50:27.205" v="190"/>
        <pc:sldMkLst>
          <pc:docMk/>
          <pc:sldMk cId="0" sldId="258"/>
        </pc:sldMkLst>
        <pc:spChg chg="add del">
          <ac:chgData name="Lidija Mačukat" userId="d5502c19bd54feea" providerId="LiveId" clId="{E54DC6C7-E32F-489F-8263-CCB4A91CDDEF}" dt="2025-09-29T17:50:27.205" v="190"/>
          <ac:spMkLst>
            <pc:docMk/>
            <pc:sldMk cId="0" sldId="258"/>
            <ac:spMk id="21" creationId="{2EB492CD-616E-47F8-933B-5E2D952A0593}"/>
          </ac:spMkLst>
        </pc:spChg>
        <pc:spChg chg="add del">
          <ac:chgData name="Lidija Mačukat" userId="d5502c19bd54feea" providerId="LiveId" clId="{E54DC6C7-E32F-489F-8263-CCB4A91CDDEF}" dt="2025-09-29T17:50:27.205" v="190"/>
          <ac:spMkLst>
            <pc:docMk/>
            <pc:sldMk cId="0" sldId="258"/>
            <ac:spMk id="23" creationId="{59383CF9-23B5-4335-9B21-1791C4CF1C75}"/>
          </ac:spMkLst>
        </pc:spChg>
        <pc:spChg chg="add del">
          <ac:chgData name="Lidija Mačukat" userId="d5502c19bd54feea" providerId="LiveId" clId="{E54DC6C7-E32F-489F-8263-CCB4A91CDDEF}" dt="2025-09-29T17:50:27.205" v="190"/>
          <ac:spMkLst>
            <pc:docMk/>
            <pc:sldMk cId="0" sldId="258"/>
            <ac:spMk id="25" creationId="{0007FE00-9498-4706-B255-6437B0252C02}"/>
          </ac:spMkLst>
        </pc:spChg>
      </pc:sldChg>
      <pc:sldChg chg="addSp delSp delDesignElem">
        <pc:chgData name="Lidija Mačukat" userId="d5502c19bd54feea" providerId="LiveId" clId="{E54DC6C7-E32F-489F-8263-CCB4A91CDDEF}" dt="2025-09-29T17:50:27.205" v="190"/>
        <pc:sldMkLst>
          <pc:docMk/>
          <pc:sldMk cId="0" sldId="259"/>
        </pc:sldMkLst>
        <pc:spChg chg="add del">
          <ac:chgData name="Lidija Mačukat" userId="d5502c19bd54feea" providerId="LiveId" clId="{E54DC6C7-E32F-489F-8263-CCB4A91CDDEF}" dt="2025-09-29T17:50:27.205" v="190"/>
          <ac:spMkLst>
            <pc:docMk/>
            <pc:sldMk cId="0" sldId="259"/>
            <ac:spMk id="17" creationId="{DB304A14-32D0-4873-B914-423ED7B8DAFD}"/>
          </ac:spMkLst>
        </pc:spChg>
        <pc:spChg chg="add del">
          <ac:chgData name="Lidija Mačukat" userId="d5502c19bd54feea" providerId="LiveId" clId="{E54DC6C7-E32F-489F-8263-CCB4A91CDDEF}" dt="2025-09-29T17:50:27.205" v="190"/>
          <ac:spMkLst>
            <pc:docMk/>
            <pc:sldMk cId="0" sldId="259"/>
            <ac:spMk id="19" creationId="{1D460C86-854F-4FB3-ABC2-E823D8FEB9DB}"/>
          </ac:spMkLst>
        </pc:spChg>
        <pc:spChg chg="add del">
          <ac:chgData name="Lidija Mačukat" userId="d5502c19bd54feea" providerId="LiveId" clId="{E54DC6C7-E32F-489F-8263-CCB4A91CDDEF}" dt="2025-09-29T17:50:27.205" v="190"/>
          <ac:spMkLst>
            <pc:docMk/>
            <pc:sldMk cId="0" sldId="259"/>
            <ac:spMk id="21" creationId="{BB48116A-278A-4CC5-89D3-9DE8E8FF1245}"/>
          </ac:spMkLst>
        </pc:spChg>
      </pc:sldChg>
      <pc:sldChg chg="addSp delSp modSp delDesignElem">
        <pc:chgData name="Lidija Mačukat" userId="d5502c19bd54feea" providerId="LiveId" clId="{E54DC6C7-E32F-489F-8263-CCB4A91CDDEF}" dt="2025-09-29T17:50:27.205" v="190"/>
        <pc:sldMkLst>
          <pc:docMk/>
          <pc:sldMk cId="0" sldId="260"/>
        </pc:sldMkLst>
        <pc:spChg chg="mod">
          <ac:chgData name="Lidija Mačukat" userId="d5502c19bd54feea" providerId="LiveId" clId="{E54DC6C7-E32F-489F-8263-CCB4A91CDDEF}" dt="2025-09-29T17:50:27.205" v="190"/>
          <ac:spMkLst>
            <pc:docMk/>
            <pc:sldMk cId="0" sldId="260"/>
            <ac:spMk id="2" creationId="{00000000-0000-0000-0000-000000000000}"/>
          </ac:spMkLst>
        </pc:spChg>
        <pc:spChg chg="mod">
          <ac:chgData name="Lidija Mačukat" userId="d5502c19bd54feea" providerId="LiveId" clId="{E54DC6C7-E32F-489F-8263-CCB4A91CDDEF}" dt="2025-09-29T17:50:27.205" v="190"/>
          <ac:spMkLst>
            <pc:docMk/>
            <pc:sldMk cId="0" sldId="260"/>
            <ac:spMk id="3" creationId="{00000000-0000-0000-0000-000000000000}"/>
          </ac:spMkLst>
        </pc:spChg>
        <pc:spChg chg="add del">
          <ac:chgData name="Lidija Mačukat" userId="d5502c19bd54feea" providerId="LiveId" clId="{E54DC6C7-E32F-489F-8263-CCB4A91CDDEF}" dt="2025-09-29T17:50:27.205" v="190"/>
          <ac:spMkLst>
            <pc:docMk/>
            <pc:sldMk cId="0" sldId="260"/>
            <ac:spMk id="8" creationId="{1BB867FF-FC45-48F7-8104-F89BE54909F1}"/>
          </ac:spMkLst>
        </pc:spChg>
        <pc:spChg chg="add del">
          <ac:chgData name="Lidija Mačukat" userId="d5502c19bd54feea" providerId="LiveId" clId="{E54DC6C7-E32F-489F-8263-CCB4A91CDDEF}" dt="2025-09-29T17:50:27.205" v="190"/>
          <ac:spMkLst>
            <pc:docMk/>
            <pc:sldMk cId="0" sldId="260"/>
            <ac:spMk id="10" creationId="{8BB56887-D0D5-4F0C-9E19-7247EB83C8B7}"/>
          </ac:spMkLst>
        </pc:spChg>
        <pc:spChg chg="add del">
          <ac:chgData name="Lidija Mačukat" userId="d5502c19bd54feea" providerId="LiveId" clId="{E54DC6C7-E32F-489F-8263-CCB4A91CDDEF}" dt="2025-09-29T17:50:27.205" v="190"/>
          <ac:spMkLst>
            <pc:docMk/>
            <pc:sldMk cId="0" sldId="260"/>
            <ac:spMk id="12" creationId="{081E4A58-353D-44AE-B2FC-2A74E2E400F7}"/>
          </ac:spMkLst>
        </pc:spChg>
      </pc:sldChg>
      <pc:sldChg chg="addSp delSp modSp delDesignElem">
        <pc:chgData name="Lidija Mačukat" userId="d5502c19bd54feea" providerId="LiveId" clId="{E54DC6C7-E32F-489F-8263-CCB4A91CDDEF}" dt="2025-09-29T17:50:27.205" v="190"/>
        <pc:sldMkLst>
          <pc:docMk/>
          <pc:sldMk cId="0" sldId="261"/>
        </pc:sldMkLst>
        <pc:spChg chg="mod">
          <ac:chgData name="Lidija Mačukat" userId="d5502c19bd54feea" providerId="LiveId" clId="{E54DC6C7-E32F-489F-8263-CCB4A91CDDEF}" dt="2025-09-29T17:50:27.205" v="190"/>
          <ac:spMkLst>
            <pc:docMk/>
            <pc:sldMk cId="0" sldId="261"/>
            <ac:spMk id="2" creationId="{00000000-0000-0000-0000-000000000000}"/>
          </ac:spMkLst>
        </pc:spChg>
        <pc:spChg chg="mod">
          <ac:chgData name="Lidija Mačukat" userId="d5502c19bd54feea" providerId="LiveId" clId="{E54DC6C7-E32F-489F-8263-CCB4A91CDDEF}" dt="2025-09-29T17:50:27.205" v="190"/>
          <ac:spMkLst>
            <pc:docMk/>
            <pc:sldMk cId="0" sldId="261"/>
            <ac:spMk id="3" creationId="{00000000-0000-0000-0000-000000000000}"/>
          </ac:spMkLst>
        </pc:spChg>
        <pc:spChg chg="add del">
          <ac:chgData name="Lidija Mačukat" userId="d5502c19bd54feea" providerId="LiveId" clId="{E54DC6C7-E32F-489F-8263-CCB4A91CDDEF}" dt="2025-09-29T17:50:27.205" v="190"/>
          <ac:spMkLst>
            <pc:docMk/>
            <pc:sldMk cId="0" sldId="261"/>
            <ac:spMk id="8" creationId="{1BB867FF-FC45-48F7-8104-F89BE54909F1}"/>
          </ac:spMkLst>
        </pc:spChg>
        <pc:spChg chg="add del">
          <ac:chgData name="Lidija Mačukat" userId="d5502c19bd54feea" providerId="LiveId" clId="{E54DC6C7-E32F-489F-8263-CCB4A91CDDEF}" dt="2025-09-29T17:50:27.205" v="190"/>
          <ac:spMkLst>
            <pc:docMk/>
            <pc:sldMk cId="0" sldId="261"/>
            <ac:spMk id="10" creationId="{8BB56887-D0D5-4F0C-9E19-7247EB83C8B7}"/>
          </ac:spMkLst>
        </pc:spChg>
        <pc:spChg chg="add del">
          <ac:chgData name="Lidija Mačukat" userId="d5502c19bd54feea" providerId="LiveId" clId="{E54DC6C7-E32F-489F-8263-CCB4A91CDDEF}" dt="2025-09-29T17:50:27.205" v="190"/>
          <ac:spMkLst>
            <pc:docMk/>
            <pc:sldMk cId="0" sldId="261"/>
            <ac:spMk id="12" creationId="{081E4A58-353D-44AE-B2FC-2A74E2E400F7}"/>
          </ac:spMkLst>
        </pc:spChg>
      </pc:sldChg>
      <pc:sldChg chg="addSp delSp modSp delDesignElem">
        <pc:chgData name="Lidija Mačukat" userId="d5502c19bd54feea" providerId="LiveId" clId="{E54DC6C7-E32F-489F-8263-CCB4A91CDDEF}" dt="2025-09-29T17:50:27.205" v="190"/>
        <pc:sldMkLst>
          <pc:docMk/>
          <pc:sldMk cId="0" sldId="262"/>
        </pc:sldMkLst>
        <pc:spChg chg="mod">
          <ac:chgData name="Lidija Mačukat" userId="d5502c19bd54feea" providerId="LiveId" clId="{E54DC6C7-E32F-489F-8263-CCB4A91CDDEF}" dt="2025-09-29T17:50:27.205" v="190"/>
          <ac:spMkLst>
            <pc:docMk/>
            <pc:sldMk cId="0" sldId="262"/>
            <ac:spMk id="2" creationId="{00000000-0000-0000-0000-000000000000}"/>
          </ac:spMkLst>
        </pc:spChg>
        <pc:spChg chg="mod">
          <ac:chgData name="Lidija Mačukat" userId="d5502c19bd54feea" providerId="LiveId" clId="{E54DC6C7-E32F-489F-8263-CCB4A91CDDEF}" dt="2025-09-29T17:50:27.205" v="190"/>
          <ac:spMkLst>
            <pc:docMk/>
            <pc:sldMk cId="0" sldId="262"/>
            <ac:spMk id="3" creationId="{00000000-0000-0000-0000-000000000000}"/>
          </ac:spMkLst>
        </pc:spChg>
        <pc:spChg chg="add del">
          <ac:chgData name="Lidija Mačukat" userId="d5502c19bd54feea" providerId="LiveId" clId="{E54DC6C7-E32F-489F-8263-CCB4A91CDDEF}" dt="2025-09-29T17:50:27.205" v="190"/>
          <ac:spMkLst>
            <pc:docMk/>
            <pc:sldMk cId="0" sldId="262"/>
            <ac:spMk id="8" creationId="{1BB867FF-FC45-48F7-8104-F89BE54909F1}"/>
          </ac:spMkLst>
        </pc:spChg>
        <pc:spChg chg="add del">
          <ac:chgData name="Lidija Mačukat" userId="d5502c19bd54feea" providerId="LiveId" clId="{E54DC6C7-E32F-489F-8263-CCB4A91CDDEF}" dt="2025-09-29T17:50:27.205" v="190"/>
          <ac:spMkLst>
            <pc:docMk/>
            <pc:sldMk cId="0" sldId="262"/>
            <ac:spMk id="10" creationId="{8BB56887-D0D5-4F0C-9E19-7247EB83C8B7}"/>
          </ac:spMkLst>
        </pc:spChg>
        <pc:spChg chg="add del">
          <ac:chgData name="Lidija Mačukat" userId="d5502c19bd54feea" providerId="LiveId" clId="{E54DC6C7-E32F-489F-8263-CCB4A91CDDEF}" dt="2025-09-29T17:50:27.205" v="190"/>
          <ac:spMkLst>
            <pc:docMk/>
            <pc:sldMk cId="0" sldId="262"/>
            <ac:spMk id="12" creationId="{081E4A58-353D-44AE-B2FC-2A74E2E400F7}"/>
          </ac:spMkLst>
        </pc:spChg>
      </pc:sldChg>
      <pc:sldChg chg="addSp delSp modSp mod delDesignElem">
        <pc:chgData name="Lidija Mačukat" userId="d5502c19bd54feea" providerId="LiveId" clId="{E54DC6C7-E32F-489F-8263-CCB4A91CDDEF}" dt="2025-09-29T17:50:28.309" v="191" actId="14100"/>
        <pc:sldMkLst>
          <pc:docMk/>
          <pc:sldMk cId="2166541791" sldId="263"/>
        </pc:sldMkLst>
        <pc:spChg chg="mod">
          <ac:chgData name="Lidija Mačukat" userId="d5502c19bd54feea" providerId="LiveId" clId="{E54DC6C7-E32F-489F-8263-CCB4A91CDDEF}" dt="2025-09-29T17:49:55.607" v="175" actId="1076"/>
          <ac:spMkLst>
            <pc:docMk/>
            <pc:sldMk cId="2166541791" sldId="263"/>
            <ac:spMk id="2" creationId="{49C1400B-0E4E-4D6C-B18A-149C7460F73C}"/>
          </ac:spMkLst>
        </pc:spChg>
        <pc:spChg chg="mod">
          <ac:chgData name="Lidija Mačukat" userId="d5502c19bd54feea" providerId="LiveId" clId="{E54DC6C7-E32F-489F-8263-CCB4A91CDDEF}" dt="2025-09-29T17:50:25.685" v="188" actId="1076"/>
          <ac:spMkLst>
            <pc:docMk/>
            <pc:sldMk cId="2166541791" sldId="263"/>
            <ac:spMk id="4" creationId="{3A12EC8D-C9C3-4591-A73B-0703876E1CAE}"/>
          </ac:spMkLst>
        </pc:spChg>
        <pc:spChg chg="mod">
          <ac:chgData name="Lidija Mačukat" userId="d5502c19bd54feea" providerId="LiveId" clId="{E54DC6C7-E32F-489F-8263-CCB4A91CDDEF}" dt="2025-09-29T17:48:30.330" v="166" actId="14100"/>
          <ac:spMkLst>
            <pc:docMk/>
            <pc:sldMk cId="2166541791" sldId="263"/>
            <ac:spMk id="6" creationId="{AF913AA5-BD55-447B-8C85-9C6580594B45}"/>
          </ac:spMkLst>
        </pc:spChg>
        <pc:spChg chg="add del">
          <ac:chgData name="Lidija Mačukat" userId="d5502c19bd54feea" providerId="LiveId" clId="{E54DC6C7-E32F-489F-8263-CCB4A91CDDEF}" dt="2025-09-29T17:50:27.205" v="190"/>
          <ac:spMkLst>
            <pc:docMk/>
            <pc:sldMk cId="2166541791" sldId="263"/>
            <ac:spMk id="26" creationId="{45D37F4E-DDB4-456B-97E0-9937730A039F}"/>
          </ac:spMkLst>
        </pc:spChg>
        <pc:spChg chg="add del">
          <ac:chgData name="Lidija Mačukat" userId="d5502c19bd54feea" providerId="LiveId" clId="{E54DC6C7-E32F-489F-8263-CCB4A91CDDEF}" dt="2025-09-29T17:50:27.205" v="190"/>
          <ac:spMkLst>
            <pc:docMk/>
            <pc:sldMk cId="2166541791" sldId="263"/>
            <ac:spMk id="27" creationId="{B2DD41CD-8F47-4F56-AD12-4E2FF7696987}"/>
          </ac:spMkLst>
        </pc:spChg>
        <pc:graphicFrameChg chg="mod">
          <ac:chgData name="Lidija Mačukat" userId="d5502c19bd54feea" providerId="LiveId" clId="{E54DC6C7-E32F-489F-8263-CCB4A91CDDEF}" dt="2025-09-29T17:50:28.309" v="191" actId="14100"/>
          <ac:graphicFrameMkLst>
            <pc:docMk/>
            <pc:sldMk cId="2166541791" sldId="263"/>
            <ac:graphicFrameMk id="5" creationId="{1F330B50-DA37-4C28-9278-8CD0821A0619}"/>
          </ac:graphicFrameMkLst>
        </pc:graphicFrameChg>
        <pc:cxnChg chg="mod">
          <ac:chgData name="Lidija Mačukat" userId="d5502c19bd54feea" providerId="LiveId" clId="{E54DC6C7-E32F-489F-8263-CCB4A91CDDEF}" dt="2025-09-29T17:50:25.685" v="188" actId="1076"/>
          <ac:cxnSpMkLst>
            <pc:docMk/>
            <pc:sldMk cId="2166541791" sldId="263"/>
            <ac:cxnSpMk id="21" creationId="{8E735E19-392A-422C-9DB3-450435E53D2E}"/>
          </ac:cxnSpMkLst>
        </pc:cxnChg>
      </pc:sldChg>
    </pc:docChg>
  </pc:docChgLst>
  <pc:docChgLst>
    <pc:chgData name="LIDIJA" userId="b3833df9-0896-4939-b3b3-489ea0c09a48" providerId="ADAL" clId="{F74780B7-BC74-412E-9DF3-564704F4DD80}"/>
    <pc:docChg chg="undo custSel addSld modSld">
      <pc:chgData name="LIDIJA" userId="b3833df9-0896-4939-b3b3-489ea0c09a48" providerId="ADAL" clId="{F74780B7-BC74-412E-9DF3-564704F4DD80}" dt="2021-09-14T13:24:06.701" v="836" actId="20577"/>
      <pc:docMkLst>
        <pc:docMk/>
      </pc:docMkLst>
      <pc:sldChg chg="modSp mod">
        <pc:chgData name="LIDIJA" userId="b3833df9-0896-4939-b3b3-489ea0c09a48" providerId="ADAL" clId="{F74780B7-BC74-412E-9DF3-564704F4DD80}" dt="2021-09-14T13:10:18.416" v="12" actId="20577"/>
        <pc:sldMkLst>
          <pc:docMk/>
          <pc:sldMk cId="0" sldId="259"/>
        </pc:sldMkLst>
      </pc:sldChg>
      <pc:sldChg chg="addSp delSp modSp new mod setBg">
        <pc:chgData name="LIDIJA" userId="b3833df9-0896-4939-b3b3-489ea0c09a48" providerId="ADAL" clId="{F74780B7-BC74-412E-9DF3-564704F4DD80}" dt="2021-09-14T13:24:06.701" v="836" actId="20577"/>
        <pc:sldMkLst>
          <pc:docMk/>
          <pc:sldMk cId="2166541791" sldId="263"/>
        </pc:sldMkLst>
      </pc:sldChg>
    </pc:docChg>
  </pc:docChgLst>
  <pc:docChgLst>
    <pc:chgData name="LIDIJA" userId="b3833df9-0896-4939-b3b3-489ea0c09a48" providerId="ADAL" clId="{BD32E5E1-9275-49F5-BF50-AF6DA381E0BD}"/>
    <pc:docChg chg="modSld">
      <pc:chgData name="LIDIJA" userId="b3833df9-0896-4939-b3b3-489ea0c09a48" providerId="ADAL" clId="{BD32E5E1-9275-49F5-BF50-AF6DA381E0BD}" dt="2023-09-15T11:39:09.234" v="0" actId="20577"/>
      <pc:docMkLst>
        <pc:docMk/>
      </pc:docMkLst>
      <pc:sldChg chg="modSp mod">
        <pc:chgData name="LIDIJA" userId="b3833df9-0896-4939-b3b3-489ea0c09a48" providerId="ADAL" clId="{BD32E5E1-9275-49F5-BF50-AF6DA381E0BD}" dt="2023-09-15T11:39:09.234" v="0" actId="20577"/>
        <pc:sldMkLst>
          <pc:docMk/>
          <pc:sldMk cId="0" sldId="26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FF55D6-1781-4CB6-B799-21369C62ABCD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6F9F936-1449-47F3-B18A-B3CD03CBB8F2}">
      <dgm:prSet custT="1"/>
      <dgm:spPr/>
      <dgm:t>
        <a:bodyPr/>
        <a:lstStyle/>
        <a:p>
          <a:r>
            <a:rPr lang="hr-HR" sz="2000" b="1" dirty="0">
              <a:solidFill>
                <a:schemeClr val="tx1">
                  <a:lumMod val="95000"/>
                  <a:lumOff val="5000"/>
                </a:schemeClr>
              </a:solidFill>
            </a:rPr>
            <a:t>Ozljede kostiju</a:t>
          </a:r>
        </a:p>
        <a:p>
          <a:r>
            <a:rPr lang="hr-HR" sz="2000" b="1" dirty="0">
              <a:solidFill>
                <a:schemeClr val="tx1">
                  <a:lumMod val="95000"/>
                  <a:lumOff val="5000"/>
                </a:schemeClr>
              </a:solidFill>
            </a:rPr>
            <a:t>prijelomi </a:t>
          </a:r>
          <a:endParaRPr lang="en-US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A43AB39-7556-44D2-B67D-4D79A7B2E7CD}" type="parTrans" cxnId="{6FB62D20-00B9-4FAA-A68A-51155E1D8B55}">
      <dgm:prSet/>
      <dgm:spPr/>
      <dgm:t>
        <a:bodyPr/>
        <a:lstStyle/>
        <a:p>
          <a:endParaRPr lang="en-US"/>
        </a:p>
      </dgm:t>
    </dgm:pt>
    <dgm:pt modelId="{5ED5E4D5-291B-4396-A785-DED2DFAF0F83}" type="sibTrans" cxnId="{6FB62D20-00B9-4FAA-A68A-51155E1D8B55}">
      <dgm:prSet/>
      <dgm:spPr/>
      <dgm:t>
        <a:bodyPr/>
        <a:lstStyle/>
        <a:p>
          <a:endParaRPr lang="en-US"/>
        </a:p>
      </dgm:t>
    </dgm:pt>
    <dgm:pt modelId="{EDEC44C3-71C7-40DE-92CD-8A891C033612}">
      <dgm:prSet custT="1"/>
      <dgm:spPr/>
      <dgm:t>
        <a:bodyPr/>
        <a:lstStyle/>
        <a:p>
          <a:r>
            <a:rPr lang="hr-HR" sz="1800" b="1" dirty="0">
              <a:solidFill>
                <a:schemeClr val="tx1">
                  <a:lumMod val="95000"/>
                  <a:lumOff val="5000"/>
                </a:schemeClr>
              </a:solidFill>
            </a:rPr>
            <a:t>uočiti znakove koji ukazuju na prijelom</a:t>
          </a:r>
          <a:endParaRPr lang="en-US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E1A6F8A-DD2D-4529-9A53-4D54C505D397}" type="parTrans" cxnId="{9635E47A-D4C5-4244-94AE-379E709F5494}">
      <dgm:prSet/>
      <dgm:spPr/>
      <dgm:t>
        <a:bodyPr/>
        <a:lstStyle/>
        <a:p>
          <a:endParaRPr lang="en-US"/>
        </a:p>
      </dgm:t>
    </dgm:pt>
    <dgm:pt modelId="{54B69477-9179-4CBD-8048-E65BC95B92C8}" type="sibTrans" cxnId="{9635E47A-D4C5-4244-94AE-379E709F5494}">
      <dgm:prSet/>
      <dgm:spPr/>
      <dgm:t>
        <a:bodyPr/>
        <a:lstStyle/>
        <a:p>
          <a:endParaRPr lang="en-US"/>
        </a:p>
      </dgm:t>
    </dgm:pt>
    <dgm:pt modelId="{85DAA579-4914-48B5-98E6-8FF7BFEECBE7}">
      <dgm:prSet custT="1"/>
      <dgm:spPr/>
      <dgm:t>
        <a:bodyPr/>
        <a:lstStyle/>
        <a:p>
          <a:r>
            <a:rPr lang="hr-HR" sz="1800" b="1" dirty="0">
              <a:solidFill>
                <a:schemeClr val="tx1">
                  <a:lumMod val="95000"/>
                  <a:lumOff val="5000"/>
                </a:schemeClr>
              </a:solidFill>
            </a:rPr>
            <a:t>objasniti liječenje prijeloma</a:t>
          </a:r>
          <a:endParaRPr lang="en-US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D7F49C5-BEF0-4A8D-B5DC-0EDA899C4A56}" type="parTrans" cxnId="{E8B8F5DB-0A5B-48B8-95F6-EC3F62C4AA0D}">
      <dgm:prSet/>
      <dgm:spPr/>
      <dgm:t>
        <a:bodyPr/>
        <a:lstStyle/>
        <a:p>
          <a:endParaRPr lang="en-US"/>
        </a:p>
      </dgm:t>
    </dgm:pt>
    <dgm:pt modelId="{1C8287C1-DB9C-4E56-8263-476EE99DB11B}" type="sibTrans" cxnId="{E8B8F5DB-0A5B-48B8-95F6-EC3F62C4AA0D}">
      <dgm:prSet/>
      <dgm:spPr/>
      <dgm:t>
        <a:bodyPr/>
        <a:lstStyle/>
        <a:p>
          <a:endParaRPr lang="en-US"/>
        </a:p>
      </dgm:t>
    </dgm:pt>
    <dgm:pt modelId="{BFE20BA2-6A5F-4E98-97E3-AFE1E47CD03D}">
      <dgm:prSet custT="1"/>
      <dgm:spPr/>
      <dgm:t>
        <a:bodyPr/>
        <a:lstStyle/>
        <a:p>
          <a:r>
            <a:rPr lang="hr-HR" sz="2400" b="1" dirty="0"/>
            <a:t>Ozljede zglobova</a:t>
          </a:r>
          <a:endParaRPr lang="en-US" sz="2400" b="1" dirty="0"/>
        </a:p>
      </dgm:t>
    </dgm:pt>
    <dgm:pt modelId="{6C7D7C8D-B99F-41C4-BDBA-3E6E19B59D81}" type="parTrans" cxnId="{5EC09A42-4528-45AB-B5F8-017B2D1C60A5}">
      <dgm:prSet/>
      <dgm:spPr/>
      <dgm:t>
        <a:bodyPr/>
        <a:lstStyle/>
        <a:p>
          <a:endParaRPr lang="en-US"/>
        </a:p>
      </dgm:t>
    </dgm:pt>
    <dgm:pt modelId="{FCF3264A-F7CA-41D6-AD2B-FDFB85331A95}" type="sibTrans" cxnId="{5EC09A42-4528-45AB-B5F8-017B2D1C60A5}">
      <dgm:prSet/>
      <dgm:spPr/>
      <dgm:t>
        <a:bodyPr/>
        <a:lstStyle/>
        <a:p>
          <a:endParaRPr lang="en-US"/>
        </a:p>
      </dgm:t>
    </dgm:pt>
    <dgm:pt modelId="{0E1D0B1F-0CE4-4BBD-894B-D8DAB6B10881}">
      <dgm:prSet custT="1"/>
      <dgm:spPr/>
      <dgm:t>
        <a:bodyPr/>
        <a:lstStyle/>
        <a:p>
          <a:r>
            <a:rPr lang="hr-HR" sz="1800" b="1" dirty="0"/>
            <a:t>  prepoznati znakove uganuća i iščašenja </a:t>
          </a:r>
          <a:endParaRPr lang="en-US" sz="1800" b="1" dirty="0"/>
        </a:p>
      </dgm:t>
    </dgm:pt>
    <dgm:pt modelId="{931AF8C4-F711-46B3-AF13-6A6C7C11F27F}" type="parTrans" cxnId="{BBD5C2AC-8A36-41BC-8E62-4EF79DD33132}">
      <dgm:prSet/>
      <dgm:spPr/>
      <dgm:t>
        <a:bodyPr/>
        <a:lstStyle/>
        <a:p>
          <a:endParaRPr lang="en-US"/>
        </a:p>
      </dgm:t>
    </dgm:pt>
    <dgm:pt modelId="{9C27A8B7-A93E-4434-A7AC-C8EBB21D2D02}" type="sibTrans" cxnId="{BBD5C2AC-8A36-41BC-8E62-4EF79DD33132}">
      <dgm:prSet/>
      <dgm:spPr/>
      <dgm:t>
        <a:bodyPr/>
        <a:lstStyle/>
        <a:p>
          <a:endParaRPr lang="en-US"/>
        </a:p>
      </dgm:t>
    </dgm:pt>
    <dgm:pt modelId="{FBBEECD0-7D35-4968-9299-4E66912816C9}">
      <dgm:prSet custT="1"/>
      <dgm:spPr/>
      <dgm:t>
        <a:bodyPr/>
        <a:lstStyle/>
        <a:p>
          <a:r>
            <a:rPr lang="hr-HR" sz="2400" b="1" dirty="0"/>
            <a:t>Objasniti postupke liječenja </a:t>
          </a:r>
          <a:endParaRPr lang="en-US" sz="2400" b="1" dirty="0"/>
        </a:p>
      </dgm:t>
    </dgm:pt>
    <dgm:pt modelId="{BC088ECA-D606-4E51-9C9E-19FBD25DE575}" type="parTrans" cxnId="{294EEBA3-27C6-4F91-A2BF-BFD2A529394C}">
      <dgm:prSet/>
      <dgm:spPr/>
      <dgm:t>
        <a:bodyPr/>
        <a:lstStyle/>
        <a:p>
          <a:endParaRPr lang="en-US"/>
        </a:p>
      </dgm:t>
    </dgm:pt>
    <dgm:pt modelId="{D6ACACDA-4BCC-4708-86B7-4262DADA5FF0}" type="sibTrans" cxnId="{294EEBA3-27C6-4F91-A2BF-BFD2A529394C}">
      <dgm:prSet/>
      <dgm:spPr/>
      <dgm:t>
        <a:bodyPr/>
        <a:lstStyle/>
        <a:p>
          <a:endParaRPr lang="en-US"/>
        </a:p>
      </dgm:t>
    </dgm:pt>
    <dgm:pt modelId="{A5DAEA21-CCE6-4600-879B-59FA9954A574}">
      <dgm:prSet custT="1"/>
      <dgm:spPr/>
      <dgm:t>
        <a:bodyPr/>
        <a:lstStyle/>
        <a:p>
          <a:r>
            <a:rPr lang="hr-HR" sz="1800" b="1" dirty="0"/>
            <a:t>Primijeniti odgovarajuće </a:t>
          </a:r>
          <a:r>
            <a:rPr lang="hr-HR" sz="1800" b="1" dirty="0" err="1"/>
            <a:t>kineziterapijske</a:t>
          </a:r>
          <a:r>
            <a:rPr lang="hr-HR" sz="1800" b="1" dirty="0"/>
            <a:t> postupke</a:t>
          </a:r>
          <a:endParaRPr lang="en-US" sz="1200" dirty="0"/>
        </a:p>
      </dgm:t>
    </dgm:pt>
    <dgm:pt modelId="{A96D226E-A37C-415B-A2AB-B03B06AD3FDB}" type="parTrans" cxnId="{A44B4DC7-3F7E-450A-AE29-35614500F8BD}">
      <dgm:prSet/>
      <dgm:spPr/>
      <dgm:t>
        <a:bodyPr/>
        <a:lstStyle/>
        <a:p>
          <a:endParaRPr lang="en-US"/>
        </a:p>
      </dgm:t>
    </dgm:pt>
    <dgm:pt modelId="{4092B5B8-52A4-4A43-A367-F8E60F0CBC12}" type="sibTrans" cxnId="{A44B4DC7-3F7E-450A-AE29-35614500F8BD}">
      <dgm:prSet/>
      <dgm:spPr/>
      <dgm:t>
        <a:bodyPr/>
        <a:lstStyle/>
        <a:p>
          <a:endParaRPr lang="en-US"/>
        </a:p>
      </dgm:t>
    </dgm:pt>
    <dgm:pt modelId="{FF8AF8AC-38F2-4249-8EC4-D605F1120503}">
      <dgm:prSet/>
      <dgm:spPr/>
      <dgm:t>
        <a:bodyPr/>
        <a:lstStyle/>
        <a:p>
          <a:r>
            <a:rPr lang="hr-HR" b="1" dirty="0">
              <a:solidFill>
                <a:srgbClr val="C00000"/>
              </a:solidFill>
            </a:rPr>
            <a:t>Ozljede mišića i tetiva</a:t>
          </a:r>
          <a:endParaRPr lang="en-US" b="1" dirty="0">
            <a:solidFill>
              <a:srgbClr val="C00000"/>
            </a:solidFill>
          </a:endParaRPr>
        </a:p>
      </dgm:t>
    </dgm:pt>
    <dgm:pt modelId="{2FF224F3-2881-4776-B278-0788CAADBBCF}" type="parTrans" cxnId="{651959FB-F54C-4DD6-9259-23F9C996C5B4}">
      <dgm:prSet/>
      <dgm:spPr/>
      <dgm:t>
        <a:bodyPr/>
        <a:lstStyle/>
        <a:p>
          <a:endParaRPr lang="en-US"/>
        </a:p>
      </dgm:t>
    </dgm:pt>
    <dgm:pt modelId="{194CDF2D-28AF-4342-BD9D-B48E0A9CB3DD}" type="sibTrans" cxnId="{651959FB-F54C-4DD6-9259-23F9C996C5B4}">
      <dgm:prSet/>
      <dgm:spPr/>
      <dgm:t>
        <a:bodyPr/>
        <a:lstStyle/>
        <a:p>
          <a:endParaRPr lang="en-US"/>
        </a:p>
      </dgm:t>
    </dgm:pt>
    <dgm:pt modelId="{6C4F36EB-D82E-40E2-9FC9-D33E8F6C229C}">
      <dgm:prSet custT="1"/>
      <dgm:spPr/>
      <dgm:t>
        <a:bodyPr/>
        <a:lstStyle/>
        <a:p>
          <a:r>
            <a:rPr lang="hr-HR" sz="1800" b="1" dirty="0">
              <a:solidFill>
                <a:schemeClr val="tx1">
                  <a:lumMod val="95000"/>
                  <a:lumOff val="5000"/>
                </a:schemeClr>
              </a:solidFill>
            </a:rPr>
            <a:t>primijeniti pomagala za kretanje</a:t>
          </a:r>
          <a:endParaRPr lang="en-US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2897322-B048-4C83-B8BA-B730B9ADA0C7}" type="sibTrans" cxnId="{A8A77B93-66A6-4A0C-AFF3-3A56C39E2967}">
      <dgm:prSet/>
      <dgm:spPr/>
      <dgm:t>
        <a:bodyPr/>
        <a:lstStyle/>
        <a:p>
          <a:endParaRPr lang="en-US"/>
        </a:p>
      </dgm:t>
    </dgm:pt>
    <dgm:pt modelId="{81EA0FEC-866D-425F-8773-6DE2A2C53C60}" type="parTrans" cxnId="{A8A77B93-66A6-4A0C-AFF3-3A56C39E2967}">
      <dgm:prSet/>
      <dgm:spPr/>
      <dgm:t>
        <a:bodyPr/>
        <a:lstStyle/>
        <a:p>
          <a:endParaRPr lang="en-US"/>
        </a:p>
      </dgm:t>
    </dgm:pt>
    <dgm:pt modelId="{5AE27925-D300-4F2A-B4B0-C2FAA62209E3}">
      <dgm:prSet custT="1"/>
      <dgm:spPr/>
      <dgm:t>
        <a:bodyPr/>
        <a:lstStyle/>
        <a:p>
          <a:r>
            <a:rPr lang="hr-HR" sz="1400" b="1" dirty="0">
              <a:solidFill>
                <a:schemeClr val="tx1">
                  <a:lumMod val="95000"/>
                  <a:lumOff val="5000"/>
                </a:schemeClr>
              </a:solidFill>
            </a:rPr>
            <a:t>provesti odgovarajuće </a:t>
          </a:r>
          <a:r>
            <a:rPr lang="hr-HR" sz="1400" b="1" dirty="0" err="1">
              <a:solidFill>
                <a:schemeClr val="tx1">
                  <a:lumMod val="95000"/>
                  <a:lumOff val="5000"/>
                </a:schemeClr>
              </a:solidFill>
            </a:rPr>
            <a:t>kinezioterapijske</a:t>
          </a:r>
          <a:r>
            <a:rPr lang="hr-HR" sz="1400" b="1" dirty="0">
              <a:solidFill>
                <a:schemeClr val="tx1">
                  <a:lumMod val="95000"/>
                  <a:lumOff val="5000"/>
                </a:schemeClr>
              </a:solidFill>
            </a:rPr>
            <a:t> postupke</a:t>
          </a:r>
          <a:endParaRPr lang="en-US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BCCBCCD-DC57-47EE-BE30-318DBEF83927}" type="sibTrans" cxnId="{309A397A-50AD-46B6-BCA2-E4EC866F5075}">
      <dgm:prSet/>
      <dgm:spPr/>
      <dgm:t>
        <a:bodyPr/>
        <a:lstStyle/>
        <a:p>
          <a:endParaRPr lang="en-US"/>
        </a:p>
      </dgm:t>
    </dgm:pt>
    <dgm:pt modelId="{4BFA35CA-E19F-43F3-B11F-DC002176960E}" type="parTrans" cxnId="{309A397A-50AD-46B6-BCA2-E4EC866F5075}">
      <dgm:prSet/>
      <dgm:spPr/>
      <dgm:t>
        <a:bodyPr/>
        <a:lstStyle/>
        <a:p>
          <a:endParaRPr lang="en-US"/>
        </a:p>
      </dgm:t>
    </dgm:pt>
    <dgm:pt modelId="{9F398215-F21A-41FF-AFA2-8836BB5F93BC}" type="pres">
      <dgm:prSet presAssocID="{FBFF55D6-1781-4CB6-B799-21369C62ABCD}" presName="Name0" presStyleCnt="0">
        <dgm:presLayoutVars>
          <dgm:dir/>
          <dgm:resizeHandles val="exact"/>
        </dgm:presLayoutVars>
      </dgm:prSet>
      <dgm:spPr/>
    </dgm:pt>
    <dgm:pt modelId="{D9204534-E1F0-40FE-A5CA-F129220CB362}" type="pres">
      <dgm:prSet presAssocID="{16F9F936-1449-47F3-B18A-B3CD03CBB8F2}" presName="node" presStyleLbl="node1" presStyleIdx="0" presStyleCnt="10">
        <dgm:presLayoutVars>
          <dgm:bulletEnabled val="1"/>
        </dgm:presLayoutVars>
      </dgm:prSet>
      <dgm:spPr/>
    </dgm:pt>
    <dgm:pt modelId="{36608A7D-38F9-4253-B3DC-0B2E90FB42A0}" type="pres">
      <dgm:prSet presAssocID="{5ED5E4D5-291B-4396-A785-DED2DFAF0F83}" presName="sibTrans" presStyleLbl="sibTrans1D1" presStyleIdx="0" presStyleCnt="9"/>
      <dgm:spPr/>
    </dgm:pt>
    <dgm:pt modelId="{0EDC111D-5DE4-4DC3-BDED-90657F2934CB}" type="pres">
      <dgm:prSet presAssocID="{5ED5E4D5-291B-4396-A785-DED2DFAF0F83}" presName="connectorText" presStyleLbl="sibTrans1D1" presStyleIdx="0" presStyleCnt="9"/>
      <dgm:spPr/>
    </dgm:pt>
    <dgm:pt modelId="{B123E176-11DD-4D1E-80D9-8DCDBC0B388A}" type="pres">
      <dgm:prSet presAssocID="{EDEC44C3-71C7-40DE-92CD-8A891C033612}" presName="node" presStyleLbl="node1" presStyleIdx="1" presStyleCnt="10" custLinFactNeighborX="-702" custLinFactNeighborY="1153">
        <dgm:presLayoutVars>
          <dgm:bulletEnabled val="1"/>
        </dgm:presLayoutVars>
      </dgm:prSet>
      <dgm:spPr/>
    </dgm:pt>
    <dgm:pt modelId="{80201826-99E7-469C-8947-7FE22E1E2636}" type="pres">
      <dgm:prSet presAssocID="{54B69477-9179-4CBD-8048-E65BC95B92C8}" presName="sibTrans" presStyleLbl="sibTrans1D1" presStyleIdx="1" presStyleCnt="9"/>
      <dgm:spPr/>
    </dgm:pt>
    <dgm:pt modelId="{432DA964-2386-4B3C-BFAD-F679DF80974C}" type="pres">
      <dgm:prSet presAssocID="{54B69477-9179-4CBD-8048-E65BC95B92C8}" presName="connectorText" presStyleLbl="sibTrans1D1" presStyleIdx="1" presStyleCnt="9"/>
      <dgm:spPr/>
    </dgm:pt>
    <dgm:pt modelId="{466E5FCD-C79D-4CCF-980D-9EAAF741D03D}" type="pres">
      <dgm:prSet presAssocID="{85DAA579-4914-48B5-98E6-8FF7BFEECBE7}" presName="node" presStyleLbl="node1" presStyleIdx="2" presStyleCnt="10">
        <dgm:presLayoutVars>
          <dgm:bulletEnabled val="1"/>
        </dgm:presLayoutVars>
      </dgm:prSet>
      <dgm:spPr/>
    </dgm:pt>
    <dgm:pt modelId="{CE9C1771-C729-4ADB-80E3-740A034F1CFA}" type="pres">
      <dgm:prSet presAssocID="{1C8287C1-DB9C-4E56-8263-476EE99DB11B}" presName="sibTrans" presStyleLbl="sibTrans1D1" presStyleIdx="2" presStyleCnt="9"/>
      <dgm:spPr/>
    </dgm:pt>
    <dgm:pt modelId="{BAE67A66-73CE-4A79-8DAC-466B3C6C0E39}" type="pres">
      <dgm:prSet presAssocID="{1C8287C1-DB9C-4E56-8263-476EE99DB11B}" presName="connectorText" presStyleLbl="sibTrans1D1" presStyleIdx="2" presStyleCnt="9"/>
      <dgm:spPr/>
    </dgm:pt>
    <dgm:pt modelId="{0337FF46-0BB3-4DEE-8A70-94DF6EBDA3B0}" type="pres">
      <dgm:prSet presAssocID="{5AE27925-D300-4F2A-B4B0-C2FAA62209E3}" presName="node" presStyleLbl="node1" presStyleIdx="3" presStyleCnt="10">
        <dgm:presLayoutVars>
          <dgm:bulletEnabled val="1"/>
        </dgm:presLayoutVars>
      </dgm:prSet>
      <dgm:spPr/>
    </dgm:pt>
    <dgm:pt modelId="{177CC5E4-E4D9-4F0C-B7D4-8D16D5A18783}" type="pres">
      <dgm:prSet presAssocID="{2BCCBCCD-DC57-47EE-BE30-318DBEF83927}" presName="sibTrans" presStyleLbl="sibTrans1D1" presStyleIdx="3" presStyleCnt="9"/>
      <dgm:spPr/>
    </dgm:pt>
    <dgm:pt modelId="{2A7F36E2-1285-4342-BF88-FE84E0765356}" type="pres">
      <dgm:prSet presAssocID="{2BCCBCCD-DC57-47EE-BE30-318DBEF83927}" presName="connectorText" presStyleLbl="sibTrans1D1" presStyleIdx="3" presStyleCnt="9"/>
      <dgm:spPr/>
    </dgm:pt>
    <dgm:pt modelId="{2AE506D1-D66B-4573-91AC-7316BC4A158F}" type="pres">
      <dgm:prSet presAssocID="{6C4F36EB-D82E-40E2-9FC9-D33E8F6C229C}" presName="node" presStyleLbl="node1" presStyleIdx="4" presStyleCnt="10">
        <dgm:presLayoutVars>
          <dgm:bulletEnabled val="1"/>
        </dgm:presLayoutVars>
      </dgm:prSet>
      <dgm:spPr/>
    </dgm:pt>
    <dgm:pt modelId="{58ECEDD3-2742-4196-8E04-6D51F9AFAB3B}" type="pres">
      <dgm:prSet presAssocID="{E2897322-B048-4C83-B8BA-B730B9ADA0C7}" presName="sibTrans" presStyleLbl="sibTrans1D1" presStyleIdx="4" presStyleCnt="9"/>
      <dgm:spPr/>
    </dgm:pt>
    <dgm:pt modelId="{13BBC79D-18BD-4E8C-BFDF-4F270886A21A}" type="pres">
      <dgm:prSet presAssocID="{E2897322-B048-4C83-B8BA-B730B9ADA0C7}" presName="connectorText" presStyleLbl="sibTrans1D1" presStyleIdx="4" presStyleCnt="9"/>
      <dgm:spPr/>
    </dgm:pt>
    <dgm:pt modelId="{9723F7E3-7C84-4C61-8482-3D464A3A328D}" type="pres">
      <dgm:prSet presAssocID="{BFE20BA2-6A5F-4E98-97E3-AFE1E47CD03D}" presName="node" presStyleLbl="node1" presStyleIdx="5" presStyleCnt="10">
        <dgm:presLayoutVars>
          <dgm:bulletEnabled val="1"/>
        </dgm:presLayoutVars>
      </dgm:prSet>
      <dgm:spPr/>
    </dgm:pt>
    <dgm:pt modelId="{47FF2D22-BA66-448A-8DF9-D84F0DF1DA89}" type="pres">
      <dgm:prSet presAssocID="{FCF3264A-F7CA-41D6-AD2B-FDFB85331A95}" presName="sibTrans" presStyleLbl="sibTrans1D1" presStyleIdx="5" presStyleCnt="9"/>
      <dgm:spPr/>
    </dgm:pt>
    <dgm:pt modelId="{595197E4-70D8-4253-B077-AE0F9AAB25F9}" type="pres">
      <dgm:prSet presAssocID="{FCF3264A-F7CA-41D6-AD2B-FDFB85331A95}" presName="connectorText" presStyleLbl="sibTrans1D1" presStyleIdx="5" presStyleCnt="9"/>
      <dgm:spPr/>
    </dgm:pt>
    <dgm:pt modelId="{8B7950AC-AAAF-469B-A952-738F525A1AFE}" type="pres">
      <dgm:prSet presAssocID="{0E1D0B1F-0CE4-4BBD-894B-D8DAB6B10881}" presName="node" presStyleLbl="node1" presStyleIdx="6" presStyleCnt="10">
        <dgm:presLayoutVars>
          <dgm:bulletEnabled val="1"/>
        </dgm:presLayoutVars>
      </dgm:prSet>
      <dgm:spPr/>
    </dgm:pt>
    <dgm:pt modelId="{712DB86F-37E8-48BD-9E64-F6B8A7760111}" type="pres">
      <dgm:prSet presAssocID="{9C27A8B7-A93E-4434-A7AC-C8EBB21D2D02}" presName="sibTrans" presStyleLbl="sibTrans1D1" presStyleIdx="6" presStyleCnt="9"/>
      <dgm:spPr/>
    </dgm:pt>
    <dgm:pt modelId="{2F7E8D67-9829-415A-A44B-06B55BC2BAE0}" type="pres">
      <dgm:prSet presAssocID="{9C27A8B7-A93E-4434-A7AC-C8EBB21D2D02}" presName="connectorText" presStyleLbl="sibTrans1D1" presStyleIdx="6" presStyleCnt="9"/>
      <dgm:spPr/>
    </dgm:pt>
    <dgm:pt modelId="{899ED15B-E56F-4155-ABFD-43D69C097CEB}" type="pres">
      <dgm:prSet presAssocID="{FBBEECD0-7D35-4968-9299-4E66912816C9}" presName="node" presStyleLbl="node1" presStyleIdx="7" presStyleCnt="10">
        <dgm:presLayoutVars>
          <dgm:bulletEnabled val="1"/>
        </dgm:presLayoutVars>
      </dgm:prSet>
      <dgm:spPr/>
    </dgm:pt>
    <dgm:pt modelId="{47FA7BC7-C57B-4780-BCB3-7A3ECFDB4FD4}" type="pres">
      <dgm:prSet presAssocID="{D6ACACDA-4BCC-4708-86B7-4262DADA5FF0}" presName="sibTrans" presStyleLbl="sibTrans1D1" presStyleIdx="7" presStyleCnt="9"/>
      <dgm:spPr/>
    </dgm:pt>
    <dgm:pt modelId="{7FC8C8A4-203E-48D8-9A95-13AB4378EE54}" type="pres">
      <dgm:prSet presAssocID="{D6ACACDA-4BCC-4708-86B7-4262DADA5FF0}" presName="connectorText" presStyleLbl="sibTrans1D1" presStyleIdx="7" presStyleCnt="9"/>
      <dgm:spPr/>
    </dgm:pt>
    <dgm:pt modelId="{1494320B-80C4-41B8-A950-232D8B297A77}" type="pres">
      <dgm:prSet presAssocID="{A5DAEA21-CCE6-4600-879B-59FA9954A574}" presName="node" presStyleLbl="node1" presStyleIdx="8" presStyleCnt="10">
        <dgm:presLayoutVars>
          <dgm:bulletEnabled val="1"/>
        </dgm:presLayoutVars>
      </dgm:prSet>
      <dgm:spPr/>
    </dgm:pt>
    <dgm:pt modelId="{6BC0FADD-8C6D-414C-B29E-80D8FEE688F4}" type="pres">
      <dgm:prSet presAssocID="{4092B5B8-52A4-4A43-A367-F8E60F0CBC12}" presName="sibTrans" presStyleLbl="sibTrans1D1" presStyleIdx="8" presStyleCnt="9"/>
      <dgm:spPr/>
    </dgm:pt>
    <dgm:pt modelId="{ECBD59D0-D5FF-4616-8D81-FF59E73B9087}" type="pres">
      <dgm:prSet presAssocID="{4092B5B8-52A4-4A43-A367-F8E60F0CBC12}" presName="connectorText" presStyleLbl="sibTrans1D1" presStyleIdx="8" presStyleCnt="9"/>
      <dgm:spPr/>
    </dgm:pt>
    <dgm:pt modelId="{28E78207-2405-44F0-96FA-17B51D2EDCF3}" type="pres">
      <dgm:prSet presAssocID="{FF8AF8AC-38F2-4249-8EC4-D605F1120503}" presName="node" presStyleLbl="node1" presStyleIdx="9" presStyleCnt="10" custScaleX="128718" custScaleY="74149">
        <dgm:presLayoutVars>
          <dgm:bulletEnabled val="1"/>
        </dgm:presLayoutVars>
      </dgm:prSet>
      <dgm:spPr/>
    </dgm:pt>
  </dgm:ptLst>
  <dgm:cxnLst>
    <dgm:cxn modelId="{4415C40A-E700-4AB1-9064-260E8E3FB403}" type="presOf" srcId="{FCF3264A-F7CA-41D6-AD2B-FDFB85331A95}" destId="{595197E4-70D8-4253-B077-AE0F9AAB25F9}" srcOrd="1" destOrd="0" presId="urn:microsoft.com/office/officeart/2016/7/layout/RepeatingBendingProcessNew"/>
    <dgm:cxn modelId="{E0D7480B-A3D5-4566-A2A6-BEB6B16889D0}" type="presOf" srcId="{E2897322-B048-4C83-B8BA-B730B9ADA0C7}" destId="{13BBC79D-18BD-4E8C-BFDF-4F270886A21A}" srcOrd="1" destOrd="0" presId="urn:microsoft.com/office/officeart/2016/7/layout/RepeatingBendingProcessNew"/>
    <dgm:cxn modelId="{6FB62D20-00B9-4FAA-A68A-51155E1D8B55}" srcId="{FBFF55D6-1781-4CB6-B799-21369C62ABCD}" destId="{16F9F936-1449-47F3-B18A-B3CD03CBB8F2}" srcOrd="0" destOrd="0" parTransId="{EA43AB39-7556-44D2-B67D-4D79A7B2E7CD}" sibTransId="{5ED5E4D5-291B-4396-A785-DED2DFAF0F83}"/>
    <dgm:cxn modelId="{96076A2B-3681-4D07-A248-8D4F2583E487}" type="presOf" srcId="{16F9F936-1449-47F3-B18A-B3CD03CBB8F2}" destId="{D9204534-E1F0-40FE-A5CA-F129220CB362}" srcOrd="0" destOrd="0" presId="urn:microsoft.com/office/officeart/2016/7/layout/RepeatingBendingProcessNew"/>
    <dgm:cxn modelId="{8DC5D531-C8C3-4ADB-A803-5674752AD402}" type="presOf" srcId="{4092B5B8-52A4-4A43-A367-F8E60F0CBC12}" destId="{ECBD59D0-D5FF-4616-8D81-FF59E73B9087}" srcOrd="1" destOrd="0" presId="urn:microsoft.com/office/officeart/2016/7/layout/RepeatingBendingProcessNew"/>
    <dgm:cxn modelId="{5DACD234-CF83-42B7-95D6-9AA84FD2AA4F}" type="presOf" srcId="{1C8287C1-DB9C-4E56-8263-476EE99DB11B}" destId="{BAE67A66-73CE-4A79-8DAC-466B3C6C0E39}" srcOrd="1" destOrd="0" presId="urn:microsoft.com/office/officeart/2016/7/layout/RepeatingBendingProcessNew"/>
    <dgm:cxn modelId="{D2D94961-9F21-40AD-AB66-460B0FC994CD}" type="presOf" srcId="{E2897322-B048-4C83-B8BA-B730B9ADA0C7}" destId="{58ECEDD3-2742-4196-8E04-6D51F9AFAB3B}" srcOrd="0" destOrd="0" presId="urn:microsoft.com/office/officeart/2016/7/layout/RepeatingBendingProcessNew"/>
    <dgm:cxn modelId="{FBE1CA41-783E-4485-8F2D-DDB11FF2978A}" type="presOf" srcId="{4092B5B8-52A4-4A43-A367-F8E60F0CBC12}" destId="{6BC0FADD-8C6D-414C-B29E-80D8FEE688F4}" srcOrd="0" destOrd="0" presId="urn:microsoft.com/office/officeart/2016/7/layout/RepeatingBendingProcessNew"/>
    <dgm:cxn modelId="{5EC09A42-4528-45AB-B5F8-017B2D1C60A5}" srcId="{FBFF55D6-1781-4CB6-B799-21369C62ABCD}" destId="{BFE20BA2-6A5F-4E98-97E3-AFE1E47CD03D}" srcOrd="5" destOrd="0" parTransId="{6C7D7C8D-B99F-41C4-BDBA-3E6E19B59D81}" sibTransId="{FCF3264A-F7CA-41D6-AD2B-FDFB85331A95}"/>
    <dgm:cxn modelId="{C3360949-8208-432D-B98E-2D8D355530CE}" type="presOf" srcId="{A5DAEA21-CCE6-4600-879B-59FA9954A574}" destId="{1494320B-80C4-41B8-A950-232D8B297A77}" srcOrd="0" destOrd="0" presId="urn:microsoft.com/office/officeart/2016/7/layout/RepeatingBendingProcessNew"/>
    <dgm:cxn modelId="{52962C4D-A458-4B50-82EB-6D9DD3949D46}" type="presOf" srcId="{54B69477-9179-4CBD-8048-E65BC95B92C8}" destId="{432DA964-2386-4B3C-BFAD-F679DF80974C}" srcOrd="1" destOrd="0" presId="urn:microsoft.com/office/officeart/2016/7/layout/RepeatingBendingProcessNew"/>
    <dgm:cxn modelId="{5EE0806F-AF89-49E6-8822-AFC239E023FC}" type="presOf" srcId="{2BCCBCCD-DC57-47EE-BE30-318DBEF83927}" destId="{177CC5E4-E4D9-4F0C-B7D4-8D16D5A18783}" srcOrd="0" destOrd="0" presId="urn:microsoft.com/office/officeart/2016/7/layout/RepeatingBendingProcessNew"/>
    <dgm:cxn modelId="{1B8A8075-5833-453C-A5AB-AC9FFA8337CB}" type="presOf" srcId="{6C4F36EB-D82E-40E2-9FC9-D33E8F6C229C}" destId="{2AE506D1-D66B-4573-91AC-7316BC4A158F}" srcOrd="0" destOrd="0" presId="urn:microsoft.com/office/officeart/2016/7/layout/RepeatingBendingProcessNew"/>
    <dgm:cxn modelId="{9B871557-1B47-444E-9009-36E4BDE7E51D}" type="presOf" srcId="{2BCCBCCD-DC57-47EE-BE30-318DBEF83927}" destId="{2A7F36E2-1285-4342-BF88-FE84E0765356}" srcOrd="1" destOrd="0" presId="urn:microsoft.com/office/officeart/2016/7/layout/RepeatingBendingProcessNew"/>
    <dgm:cxn modelId="{309A397A-50AD-46B6-BCA2-E4EC866F5075}" srcId="{FBFF55D6-1781-4CB6-B799-21369C62ABCD}" destId="{5AE27925-D300-4F2A-B4B0-C2FAA62209E3}" srcOrd="3" destOrd="0" parTransId="{4BFA35CA-E19F-43F3-B11F-DC002176960E}" sibTransId="{2BCCBCCD-DC57-47EE-BE30-318DBEF83927}"/>
    <dgm:cxn modelId="{9635E47A-D4C5-4244-94AE-379E709F5494}" srcId="{FBFF55D6-1781-4CB6-B799-21369C62ABCD}" destId="{EDEC44C3-71C7-40DE-92CD-8A891C033612}" srcOrd="1" destOrd="0" parTransId="{6E1A6F8A-DD2D-4529-9A53-4D54C505D397}" sibTransId="{54B69477-9179-4CBD-8048-E65BC95B92C8}"/>
    <dgm:cxn modelId="{BC97D485-E7A4-4C40-B7C6-CF4F367CB5AF}" type="presOf" srcId="{9C27A8B7-A93E-4434-A7AC-C8EBB21D2D02}" destId="{2F7E8D67-9829-415A-A44B-06B55BC2BAE0}" srcOrd="1" destOrd="0" presId="urn:microsoft.com/office/officeart/2016/7/layout/RepeatingBendingProcessNew"/>
    <dgm:cxn modelId="{A8A77B93-66A6-4A0C-AFF3-3A56C39E2967}" srcId="{FBFF55D6-1781-4CB6-B799-21369C62ABCD}" destId="{6C4F36EB-D82E-40E2-9FC9-D33E8F6C229C}" srcOrd="4" destOrd="0" parTransId="{81EA0FEC-866D-425F-8773-6DE2A2C53C60}" sibTransId="{E2897322-B048-4C83-B8BA-B730B9ADA0C7}"/>
    <dgm:cxn modelId="{5F48D5A0-F317-4BEE-B6B2-6053612449B6}" type="presOf" srcId="{5ED5E4D5-291B-4396-A785-DED2DFAF0F83}" destId="{36608A7D-38F9-4253-B3DC-0B2E90FB42A0}" srcOrd="0" destOrd="0" presId="urn:microsoft.com/office/officeart/2016/7/layout/RepeatingBendingProcessNew"/>
    <dgm:cxn modelId="{294EEBA3-27C6-4F91-A2BF-BFD2A529394C}" srcId="{FBFF55D6-1781-4CB6-B799-21369C62ABCD}" destId="{FBBEECD0-7D35-4968-9299-4E66912816C9}" srcOrd="7" destOrd="0" parTransId="{BC088ECA-D606-4E51-9C9E-19FBD25DE575}" sibTransId="{D6ACACDA-4BCC-4708-86B7-4262DADA5FF0}"/>
    <dgm:cxn modelId="{326713A6-8C1A-4983-BED8-560255460E64}" type="presOf" srcId="{9C27A8B7-A93E-4434-A7AC-C8EBB21D2D02}" destId="{712DB86F-37E8-48BD-9E64-F6B8A7760111}" srcOrd="0" destOrd="0" presId="urn:microsoft.com/office/officeart/2016/7/layout/RepeatingBendingProcessNew"/>
    <dgm:cxn modelId="{E65BE8A6-2A71-447B-8D4C-AA7CBB5752A3}" type="presOf" srcId="{BFE20BA2-6A5F-4E98-97E3-AFE1E47CD03D}" destId="{9723F7E3-7C84-4C61-8482-3D464A3A328D}" srcOrd="0" destOrd="0" presId="urn:microsoft.com/office/officeart/2016/7/layout/RepeatingBendingProcessNew"/>
    <dgm:cxn modelId="{D77DECA8-AE96-402B-BDCE-4949AAC0C7BA}" type="presOf" srcId="{FBFF55D6-1781-4CB6-B799-21369C62ABCD}" destId="{9F398215-F21A-41FF-AFA2-8836BB5F93BC}" srcOrd="0" destOrd="0" presId="urn:microsoft.com/office/officeart/2016/7/layout/RepeatingBendingProcessNew"/>
    <dgm:cxn modelId="{BBD5C2AC-8A36-41BC-8E62-4EF79DD33132}" srcId="{FBFF55D6-1781-4CB6-B799-21369C62ABCD}" destId="{0E1D0B1F-0CE4-4BBD-894B-D8DAB6B10881}" srcOrd="6" destOrd="0" parTransId="{931AF8C4-F711-46B3-AF13-6A6C7C11F27F}" sibTransId="{9C27A8B7-A93E-4434-A7AC-C8EBB21D2D02}"/>
    <dgm:cxn modelId="{8ABE72AD-B286-417E-AD9C-2117FD76DD7F}" type="presOf" srcId="{FBBEECD0-7D35-4968-9299-4E66912816C9}" destId="{899ED15B-E56F-4155-ABFD-43D69C097CEB}" srcOrd="0" destOrd="0" presId="urn:microsoft.com/office/officeart/2016/7/layout/RepeatingBendingProcessNew"/>
    <dgm:cxn modelId="{2C21F1AD-FE20-4776-8C73-FF418A756FD6}" type="presOf" srcId="{FF8AF8AC-38F2-4249-8EC4-D605F1120503}" destId="{28E78207-2405-44F0-96FA-17B51D2EDCF3}" srcOrd="0" destOrd="0" presId="urn:microsoft.com/office/officeart/2016/7/layout/RepeatingBendingProcessNew"/>
    <dgm:cxn modelId="{FC2E08B9-CA37-40A6-95D1-F22E887FDB17}" type="presOf" srcId="{FCF3264A-F7CA-41D6-AD2B-FDFB85331A95}" destId="{47FF2D22-BA66-448A-8DF9-D84F0DF1DA89}" srcOrd="0" destOrd="0" presId="urn:microsoft.com/office/officeart/2016/7/layout/RepeatingBendingProcessNew"/>
    <dgm:cxn modelId="{8A46E2BA-3C69-4E43-BDFE-110B8CF5F9EB}" type="presOf" srcId="{D6ACACDA-4BCC-4708-86B7-4262DADA5FF0}" destId="{7FC8C8A4-203E-48D8-9A95-13AB4378EE54}" srcOrd="1" destOrd="0" presId="urn:microsoft.com/office/officeart/2016/7/layout/RepeatingBendingProcessNew"/>
    <dgm:cxn modelId="{52807CBD-5A43-4C1B-B537-8B192E91771C}" type="presOf" srcId="{D6ACACDA-4BCC-4708-86B7-4262DADA5FF0}" destId="{47FA7BC7-C57B-4780-BCB3-7A3ECFDB4FD4}" srcOrd="0" destOrd="0" presId="urn:microsoft.com/office/officeart/2016/7/layout/RepeatingBendingProcessNew"/>
    <dgm:cxn modelId="{0D51BDC4-0099-4422-9F13-F65D192D772A}" type="presOf" srcId="{54B69477-9179-4CBD-8048-E65BC95B92C8}" destId="{80201826-99E7-469C-8947-7FE22E1E2636}" srcOrd="0" destOrd="0" presId="urn:microsoft.com/office/officeart/2016/7/layout/RepeatingBendingProcessNew"/>
    <dgm:cxn modelId="{A44B4DC7-3F7E-450A-AE29-35614500F8BD}" srcId="{FBFF55D6-1781-4CB6-B799-21369C62ABCD}" destId="{A5DAEA21-CCE6-4600-879B-59FA9954A574}" srcOrd="8" destOrd="0" parTransId="{A96D226E-A37C-415B-A2AB-B03B06AD3FDB}" sibTransId="{4092B5B8-52A4-4A43-A367-F8E60F0CBC12}"/>
    <dgm:cxn modelId="{543719C9-46E3-4C7A-9F51-BCC8F1094A8F}" type="presOf" srcId="{5AE27925-D300-4F2A-B4B0-C2FAA62209E3}" destId="{0337FF46-0BB3-4DEE-8A70-94DF6EBDA3B0}" srcOrd="0" destOrd="0" presId="urn:microsoft.com/office/officeart/2016/7/layout/RepeatingBendingProcessNew"/>
    <dgm:cxn modelId="{5BC8A8CB-1C96-4AA7-A632-B1C1B251757A}" type="presOf" srcId="{5ED5E4D5-291B-4396-A785-DED2DFAF0F83}" destId="{0EDC111D-5DE4-4DC3-BDED-90657F2934CB}" srcOrd="1" destOrd="0" presId="urn:microsoft.com/office/officeart/2016/7/layout/RepeatingBendingProcessNew"/>
    <dgm:cxn modelId="{F51CCACD-3974-499C-BD74-22605ACF6EF0}" type="presOf" srcId="{1C8287C1-DB9C-4E56-8263-476EE99DB11B}" destId="{CE9C1771-C729-4ADB-80E3-740A034F1CFA}" srcOrd="0" destOrd="0" presId="urn:microsoft.com/office/officeart/2016/7/layout/RepeatingBendingProcessNew"/>
    <dgm:cxn modelId="{E8B8F5DB-0A5B-48B8-95F6-EC3F62C4AA0D}" srcId="{FBFF55D6-1781-4CB6-B799-21369C62ABCD}" destId="{85DAA579-4914-48B5-98E6-8FF7BFEECBE7}" srcOrd="2" destOrd="0" parTransId="{3D7F49C5-BEF0-4A8D-B5DC-0EDA899C4A56}" sibTransId="{1C8287C1-DB9C-4E56-8263-476EE99DB11B}"/>
    <dgm:cxn modelId="{5BF17DDE-2105-45F2-B56E-A038806A44D7}" type="presOf" srcId="{0E1D0B1F-0CE4-4BBD-894B-D8DAB6B10881}" destId="{8B7950AC-AAAF-469B-A952-738F525A1AFE}" srcOrd="0" destOrd="0" presId="urn:microsoft.com/office/officeart/2016/7/layout/RepeatingBendingProcessNew"/>
    <dgm:cxn modelId="{29CDF9DE-9757-4C9A-8FEA-DBCF424A9008}" type="presOf" srcId="{EDEC44C3-71C7-40DE-92CD-8A891C033612}" destId="{B123E176-11DD-4D1E-80D9-8DCDBC0B388A}" srcOrd="0" destOrd="0" presId="urn:microsoft.com/office/officeart/2016/7/layout/RepeatingBendingProcessNew"/>
    <dgm:cxn modelId="{3D7038F9-8049-47D5-A382-CBD4D6ECDC16}" type="presOf" srcId="{85DAA579-4914-48B5-98E6-8FF7BFEECBE7}" destId="{466E5FCD-C79D-4CCF-980D-9EAAF741D03D}" srcOrd="0" destOrd="0" presId="urn:microsoft.com/office/officeart/2016/7/layout/RepeatingBendingProcessNew"/>
    <dgm:cxn modelId="{651959FB-F54C-4DD6-9259-23F9C996C5B4}" srcId="{FBFF55D6-1781-4CB6-B799-21369C62ABCD}" destId="{FF8AF8AC-38F2-4249-8EC4-D605F1120503}" srcOrd="9" destOrd="0" parTransId="{2FF224F3-2881-4776-B278-0788CAADBBCF}" sibTransId="{194CDF2D-28AF-4342-BD9D-B48E0A9CB3DD}"/>
    <dgm:cxn modelId="{96D90129-8220-4AA8-85C1-7D95DD32675E}" type="presParOf" srcId="{9F398215-F21A-41FF-AFA2-8836BB5F93BC}" destId="{D9204534-E1F0-40FE-A5CA-F129220CB362}" srcOrd="0" destOrd="0" presId="urn:microsoft.com/office/officeart/2016/7/layout/RepeatingBendingProcessNew"/>
    <dgm:cxn modelId="{A4AF8898-342D-4106-A997-1C208A652F1E}" type="presParOf" srcId="{9F398215-F21A-41FF-AFA2-8836BB5F93BC}" destId="{36608A7D-38F9-4253-B3DC-0B2E90FB42A0}" srcOrd="1" destOrd="0" presId="urn:microsoft.com/office/officeart/2016/7/layout/RepeatingBendingProcessNew"/>
    <dgm:cxn modelId="{3B842FE7-482C-4E4A-B8BF-EB0C1FD73C75}" type="presParOf" srcId="{36608A7D-38F9-4253-B3DC-0B2E90FB42A0}" destId="{0EDC111D-5DE4-4DC3-BDED-90657F2934CB}" srcOrd="0" destOrd="0" presId="urn:microsoft.com/office/officeart/2016/7/layout/RepeatingBendingProcessNew"/>
    <dgm:cxn modelId="{5AB8DEE5-57DE-4774-AABC-CB5F02B7C7D9}" type="presParOf" srcId="{9F398215-F21A-41FF-AFA2-8836BB5F93BC}" destId="{B123E176-11DD-4D1E-80D9-8DCDBC0B388A}" srcOrd="2" destOrd="0" presId="urn:microsoft.com/office/officeart/2016/7/layout/RepeatingBendingProcessNew"/>
    <dgm:cxn modelId="{D1AD939A-A1F0-4F1F-9A72-498E9055896A}" type="presParOf" srcId="{9F398215-F21A-41FF-AFA2-8836BB5F93BC}" destId="{80201826-99E7-469C-8947-7FE22E1E2636}" srcOrd="3" destOrd="0" presId="urn:microsoft.com/office/officeart/2016/7/layout/RepeatingBendingProcessNew"/>
    <dgm:cxn modelId="{1B76E0C7-BE08-4BE4-8C12-30C9C14E16F2}" type="presParOf" srcId="{80201826-99E7-469C-8947-7FE22E1E2636}" destId="{432DA964-2386-4B3C-BFAD-F679DF80974C}" srcOrd="0" destOrd="0" presId="urn:microsoft.com/office/officeart/2016/7/layout/RepeatingBendingProcessNew"/>
    <dgm:cxn modelId="{817FD49C-D171-4BFC-B9FF-4BAC9E4B7C56}" type="presParOf" srcId="{9F398215-F21A-41FF-AFA2-8836BB5F93BC}" destId="{466E5FCD-C79D-4CCF-980D-9EAAF741D03D}" srcOrd="4" destOrd="0" presId="urn:microsoft.com/office/officeart/2016/7/layout/RepeatingBendingProcessNew"/>
    <dgm:cxn modelId="{E6B3E858-90DB-4970-B5C2-69222458DD62}" type="presParOf" srcId="{9F398215-F21A-41FF-AFA2-8836BB5F93BC}" destId="{CE9C1771-C729-4ADB-80E3-740A034F1CFA}" srcOrd="5" destOrd="0" presId="urn:microsoft.com/office/officeart/2016/7/layout/RepeatingBendingProcessNew"/>
    <dgm:cxn modelId="{F134AA6E-A3A2-4961-BDB9-438716D87914}" type="presParOf" srcId="{CE9C1771-C729-4ADB-80E3-740A034F1CFA}" destId="{BAE67A66-73CE-4A79-8DAC-466B3C6C0E39}" srcOrd="0" destOrd="0" presId="urn:microsoft.com/office/officeart/2016/7/layout/RepeatingBendingProcessNew"/>
    <dgm:cxn modelId="{D2F11FF2-5800-4BCC-A450-4CF15C3AB020}" type="presParOf" srcId="{9F398215-F21A-41FF-AFA2-8836BB5F93BC}" destId="{0337FF46-0BB3-4DEE-8A70-94DF6EBDA3B0}" srcOrd="6" destOrd="0" presId="urn:microsoft.com/office/officeart/2016/7/layout/RepeatingBendingProcessNew"/>
    <dgm:cxn modelId="{CBA7B0FA-DDAE-4CD5-B421-4BFC546ACDCD}" type="presParOf" srcId="{9F398215-F21A-41FF-AFA2-8836BB5F93BC}" destId="{177CC5E4-E4D9-4F0C-B7D4-8D16D5A18783}" srcOrd="7" destOrd="0" presId="urn:microsoft.com/office/officeart/2016/7/layout/RepeatingBendingProcessNew"/>
    <dgm:cxn modelId="{1DE6FE69-D6BB-4EDA-ACDE-0A1ED772EE1A}" type="presParOf" srcId="{177CC5E4-E4D9-4F0C-B7D4-8D16D5A18783}" destId="{2A7F36E2-1285-4342-BF88-FE84E0765356}" srcOrd="0" destOrd="0" presId="urn:microsoft.com/office/officeart/2016/7/layout/RepeatingBendingProcessNew"/>
    <dgm:cxn modelId="{1A539677-8ADD-469C-A379-B31D31CD71C1}" type="presParOf" srcId="{9F398215-F21A-41FF-AFA2-8836BB5F93BC}" destId="{2AE506D1-D66B-4573-91AC-7316BC4A158F}" srcOrd="8" destOrd="0" presId="urn:microsoft.com/office/officeart/2016/7/layout/RepeatingBendingProcessNew"/>
    <dgm:cxn modelId="{38C18D85-3CE5-4398-ACD7-5C1CA605006A}" type="presParOf" srcId="{9F398215-F21A-41FF-AFA2-8836BB5F93BC}" destId="{58ECEDD3-2742-4196-8E04-6D51F9AFAB3B}" srcOrd="9" destOrd="0" presId="urn:microsoft.com/office/officeart/2016/7/layout/RepeatingBendingProcessNew"/>
    <dgm:cxn modelId="{5814BDDB-137E-4B7A-A458-BBC62E78A901}" type="presParOf" srcId="{58ECEDD3-2742-4196-8E04-6D51F9AFAB3B}" destId="{13BBC79D-18BD-4E8C-BFDF-4F270886A21A}" srcOrd="0" destOrd="0" presId="urn:microsoft.com/office/officeart/2016/7/layout/RepeatingBendingProcessNew"/>
    <dgm:cxn modelId="{79CA8591-AAC6-47D2-B23F-3869EF491D27}" type="presParOf" srcId="{9F398215-F21A-41FF-AFA2-8836BB5F93BC}" destId="{9723F7E3-7C84-4C61-8482-3D464A3A328D}" srcOrd="10" destOrd="0" presId="urn:microsoft.com/office/officeart/2016/7/layout/RepeatingBendingProcessNew"/>
    <dgm:cxn modelId="{0A414E21-A896-4EEA-9CF1-4A2D29FBCDEC}" type="presParOf" srcId="{9F398215-F21A-41FF-AFA2-8836BB5F93BC}" destId="{47FF2D22-BA66-448A-8DF9-D84F0DF1DA89}" srcOrd="11" destOrd="0" presId="urn:microsoft.com/office/officeart/2016/7/layout/RepeatingBendingProcessNew"/>
    <dgm:cxn modelId="{AC27687F-655B-4EEB-B822-E00664F421C8}" type="presParOf" srcId="{47FF2D22-BA66-448A-8DF9-D84F0DF1DA89}" destId="{595197E4-70D8-4253-B077-AE0F9AAB25F9}" srcOrd="0" destOrd="0" presId="urn:microsoft.com/office/officeart/2016/7/layout/RepeatingBendingProcessNew"/>
    <dgm:cxn modelId="{0B137FD3-CA56-46D7-ADD9-2BC672156AF7}" type="presParOf" srcId="{9F398215-F21A-41FF-AFA2-8836BB5F93BC}" destId="{8B7950AC-AAAF-469B-A952-738F525A1AFE}" srcOrd="12" destOrd="0" presId="urn:microsoft.com/office/officeart/2016/7/layout/RepeatingBendingProcessNew"/>
    <dgm:cxn modelId="{00216673-6350-47BD-A72B-A324FD20384B}" type="presParOf" srcId="{9F398215-F21A-41FF-AFA2-8836BB5F93BC}" destId="{712DB86F-37E8-48BD-9E64-F6B8A7760111}" srcOrd="13" destOrd="0" presId="urn:microsoft.com/office/officeart/2016/7/layout/RepeatingBendingProcessNew"/>
    <dgm:cxn modelId="{40732704-0E1F-4EC8-95BF-ACC6414716F6}" type="presParOf" srcId="{712DB86F-37E8-48BD-9E64-F6B8A7760111}" destId="{2F7E8D67-9829-415A-A44B-06B55BC2BAE0}" srcOrd="0" destOrd="0" presId="urn:microsoft.com/office/officeart/2016/7/layout/RepeatingBendingProcessNew"/>
    <dgm:cxn modelId="{AB6DD3E2-6710-4F9C-9BF7-4D63800C4BC0}" type="presParOf" srcId="{9F398215-F21A-41FF-AFA2-8836BB5F93BC}" destId="{899ED15B-E56F-4155-ABFD-43D69C097CEB}" srcOrd="14" destOrd="0" presId="urn:microsoft.com/office/officeart/2016/7/layout/RepeatingBendingProcessNew"/>
    <dgm:cxn modelId="{E7AC5EE4-C5B9-44BF-A616-999E8F3E43DC}" type="presParOf" srcId="{9F398215-F21A-41FF-AFA2-8836BB5F93BC}" destId="{47FA7BC7-C57B-4780-BCB3-7A3ECFDB4FD4}" srcOrd="15" destOrd="0" presId="urn:microsoft.com/office/officeart/2016/7/layout/RepeatingBendingProcessNew"/>
    <dgm:cxn modelId="{225D3FED-2B7F-4CD7-948A-F8E1557E1C63}" type="presParOf" srcId="{47FA7BC7-C57B-4780-BCB3-7A3ECFDB4FD4}" destId="{7FC8C8A4-203E-48D8-9A95-13AB4378EE54}" srcOrd="0" destOrd="0" presId="urn:microsoft.com/office/officeart/2016/7/layout/RepeatingBendingProcessNew"/>
    <dgm:cxn modelId="{687C9C5D-6FE3-4F9E-ABF6-0B1DC6A4FB7C}" type="presParOf" srcId="{9F398215-F21A-41FF-AFA2-8836BB5F93BC}" destId="{1494320B-80C4-41B8-A950-232D8B297A77}" srcOrd="16" destOrd="0" presId="urn:microsoft.com/office/officeart/2016/7/layout/RepeatingBendingProcessNew"/>
    <dgm:cxn modelId="{68AF8965-9874-4D44-822E-8121DDB2A217}" type="presParOf" srcId="{9F398215-F21A-41FF-AFA2-8836BB5F93BC}" destId="{6BC0FADD-8C6D-414C-B29E-80D8FEE688F4}" srcOrd="17" destOrd="0" presId="urn:microsoft.com/office/officeart/2016/7/layout/RepeatingBendingProcessNew"/>
    <dgm:cxn modelId="{D19555FA-849C-4BFD-B243-08D22E5932A1}" type="presParOf" srcId="{6BC0FADD-8C6D-414C-B29E-80D8FEE688F4}" destId="{ECBD59D0-D5FF-4616-8D81-FF59E73B9087}" srcOrd="0" destOrd="0" presId="urn:microsoft.com/office/officeart/2016/7/layout/RepeatingBendingProcessNew"/>
    <dgm:cxn modelId="{65EDD2A6-2FC0-4786-B4E6-2B5D58943483}" type="presParOf" srcId="{9F398215-F21A-41FF-AFA2-8836BB5F93BC}" destId="{28E78207-2405-44F0-96FA-17B51D2EDCF3}" srcOrd="1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08A7D-38F9-4253-B3DC-0B2E90FB42A0}">
      <dsp:nvSpPr>
        <dsp:cNvPr id="0" name=""/>
        <dsp:cNvSpPr/>
      </dsp:nvSpPr>
      <dsp:spPr>
        <a:xfrm>
          <a:off x="1756154" y="935304"/>
          <a:ext cx="3601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7164" y="45720"/>
              </a:lnTo>
              <a:lnTo>
                <a:pt x="197164" y="57842"/>
              </a:lnTo>
              <a:lnTo>
                <a:pt x="360128" y="57842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26446" y="979007"/>
        <a:ext cx="19545" cy="4034"/>
      </dsp:txXfrm>
    </dsp:sp>
    <dsp:sp modelId="{D9204534-E1F0-40FE-A5CA-F129220CB362}">
      <dsp:nvSpPr>
        <dsp:cNvPr id="0" name=""/>
        <dsp:cNvSpPr/>
      </dsp:nvSpPr>
      <dsp:spPr>
        <a:xfrm>
          <a:off x="5654" y="455334"/>
          <a:ext cx="1752300" cy="10513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864" tIns="90130" rIns="85864" bIns="9013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Ozljede kostiju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prijelomi </a:t>
          </a:r>
          <a:endParaRPr lang="en-US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654" y="455334"/>
        <a:ext cx="1752300" cy="1051380"/>
      </dsp:txXfrm>
    </dsp:sp>
    <dsp:sp modelId="{80201826-99E7-469C-8947-7FE22E1E2636}">
      <dsp:nvSpPr>
        <dsp:cNvPr id="0" name=""/>
        <dsp:cNvSpPr/>
      </dsp:nvSpPr>
      <dsp:spPr>
        <a:xfrm>
          <a:off x="3899183" y="935304"/>
          <a:ext cx="3847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7842"/>
              </a:moveTo>
              <a:lnTo>
                <a:pt x="209465" y="57842"/>
              </a:lnTo>
              <a:lnTo>
                <a:pt x="209465" y="45720"/>
              </a:lnTo>
              <a:lnTo>
                <a:pt x="384730" y="45720"/>
              </a:lnTo>
            </a:path>
          </a:pathLst>
        </a:custGeom>
        <a:noFill/>
        <a:ln w="6350" cap="flat" cmpd="sng" algn="ctr">
          <a:solidFill>
            <a:schemeClr val="accent5">
              <a:hueOff val="-844818"/>
              <a:satOff val="-2177"/>
              <a:lumOff val="-1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81161" y="979007"/>
        <a:ext cx="20775" cy="4034"/>
      </dsp:txXfrm>
    </dsp:sp>
    <dsp:sp modelId="{B123E176-11DD-4D1E-80D9-8DCDBC0B388A}">
      <dsp:nvSpPr>
        <dsp:cNvPr id="0" name=""/>
        <dsp:cNvSpPr/>
      </dsp:nvSpPr>
      <dsp:spPr>
        <a:xfrm>
          <a:off x="2148683" y="467457"/>
          <a:ext cx="1752300" cy="1051380"/>
        </a:xfrm>
        <a:prstGeom prst="rect">
          <a:avLst/>
        </a:prstGeom>
        <a:gradFill rotWithShape="0">
          <a:gsLst>
            <a:gs pos="0">
              <a:schemeClr val="accent5">
                <a:hueOff val="-750949"/>
                <a:satOff val="-1935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50949"/>
                <a:satOff val="-1935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50949"/>
                <a:satOff val="-1935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864" tIns="90130" rIns="85864" bIns="901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uočiti znakove koji ukazuju na prijelom</a:t>
          </a:r>
          <a:endParaRPr lang="en-US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148683" y="467457"/>
        <a:ext cx="1752300" cy="1051380"/>
      </dsp:txXfrm>
    </dsp:sp>
    <dsp:sp modelId="{CE9C1771-C729-4ADB-80E3-740A034F1CFA}">
      <dsp:nvSpPr>
        <dsp:cNvPr id="0" name=""/>
        <dsp:cNvSpPr/>
      </dsp:nvSpPr>
      <dsp:spPr>
        <a:xfrm>
          <a:off x="6066814" y="935304"/>
          <a:ext cx="3724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429" y="45720"/>
              </a:lnTo>
            </a:path>
          </a:pathLst>
        </a:custGeom>
        <a:noFill/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42953" y="979007"/>
        <a:ext cx="20151" cy="4034"/>
      </dsp:txXfrm>
    </dsp:sp>
    <dsp:sp modelId="{466E5FCD-C79D-4CCF-980D-9EAAF741D03D}">
      <dsp:nvSpPr>
        <dsp:cNvPr id="0" name=""/>
        <dsp:cNvSpPr/>
      </dsp:nvSpPr>
      <dsp:spPr>
        <a:xfrm>
          <a:off x="4316314" y="455334"/>
          <a:ext cx="1752300" cy="1051380"/>
        </a:xfrm>
        <a:prstGeom prst="rect">
          <a:avLst/>
        </a:prstGeom>
        <a:gradFill rotWithShape="0">
          <a:gsLst>
            <a:gs pos="0">
              <a:schemeClr val="accent5">
                <a:hueOff val="-1501898"/>
                <a:satOff val="-3871"/>
                <a:lumOff val="-26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501898"/>
                <a:satOff val="-3871"/>
                <a:lumOff val="-26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501898"/>
                <a:satOff val="-3871"/>
                <a:lumOff val="-26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864" tIns="90130" rIns="85864" bIns="901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objasniti liječenje prijeloma</a:t>
          </a:r>
          <a:endParaRPr lang="en-US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316314" y="455334"/>
        <a:ext cx="1752300" cy="1051380"/>
      </dsp:txXfrm>
    </dsp:sp>
    <dsp:sp modelId="{177CC5E4-E4D9-4F0C-B7D4-8D16D5A18783}">
      <dsp:nvSpPr>
        <dsp:cNvPr id="0" name=""/>
        <dsp:cNvSpPr/>
      </dsp:nvSpPr>
      <dsp:spPr>
        <a:xfrm>
          <a:off x="881804" y="1504915"/>
          <a:ext cx="6465989" cy="372429"/>
        </a:xfrm>
        <a:custGeom>
          <a:avLst/>
          <a:gdLst/>
          <a:ahLst/>
          <a:cxnLst/>
          <a:rect l="0" t="0" r="0" b="0"/>
          <a:pathLst>
            <a:path>
              <a:moveTo>
                <a:pt x="6465989" y="0"/>
              </a:moveTo>
              <a:lnTo>
                <a:pt x="6465989" y="203314"/>
              </a:lnTo>
              <a:lnTo>
                <a:pt x="0" y="203314"/>
              </a:lnTo>
              <a:lnTo>
                <a:pt x="0" y="372429"/>
              </a:lnTo>
            </a:path>
          </a:pathLst>
        </a:custGeom>
        <a:noFill/>
        <a:ln w="6350" cap="flat" cmpd="sng" algn="ctr">
          <a:solidFill>
            <a:schemeClr val="accent5">
              <a:hueOff val="-2534453"/>
              <a:satOff val="-6532"/>
              <a:lumOff val="-441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52836" y="1689112"/>
        <a:ext cx="323926" cy="4034"/>
      </dsp:txXfrm>
    </dsp:sp>
    <dsp:sp modelId="{0337FF46-0BB3-4DEE-8A70-94DF6EBDA3B0}">
      <dsp:nvSpPr>
        <dsp:cNvPr id="0" name=""/>
        <dsp:cNvSpPr/>
      </dsp:nvSpPr>
      <dsp:spPr>
        <a:xfrm>
          <a:off x="6471644" y="455334"/>
          <a:ext cx="1752300" cy="1051380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864" tIns="90130" rIns="85864" bIns="9013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provesti odgovarajuće </a:t>
          </a:r>
          <a:r>
            <a:rPr lang="hr-HR" sz="14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kinezioterapijske</a:t>
          </a:r>
          <a:r>
            <a:rPr lang="hr-HR" sz="1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postupke</a:t>
          </a:r>
          <a:endParaRPr lang="en-US" sz="1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471644" y="455334"/>
        <a:ext cx="1752300" cy="1051380"/>
      </dsp:txXfrm>
    </dsp:sp>
    <dsp:sp modelId="{58ECEDD3-2742-4196-8E04-6D51F9AFAB3B}">
      <dsp:nvSpPr>
        <dsp:cNvPr id="0" name=""/>
        <dsp:cNvSpPr/>
      </dsp:nvSpPr>
      <dsp:spPr>
        <a:xfrm>
          <a:off x="1756154" y="2389714"/>
          <a:ext cx="3724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429" y="45720"/>
              </a:lnTo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32293" y="2433417"/>
        <a:ext cx="20151" cy="4034"/>
      </dsp:txXfrm>
    </dsp:sp>
    <dsp:sp modelId="{2AE506D1-D66B-4573-91AC-7316BC4A158F}">
      <dsp:nvSpPr>
        <dsp:cNvPr id="0" name=""/>
        <dsp:cNvSpPr/>
      </dsp:nvSpPr>
      <dsp:spPr>
        <a:xfrm>
          <a:off x="5654" y="1909744"/>
          <a:ext cx="1752300" cy="1051380"/>
        </a:xfrm>
        <a:prstGeom prst="rect">
          <a:avLst/>
        </a:prstGeom>
        <a:gradFill rotWithShape="0">
          <a:gsLst>
            <a:gs pos="0">
              <a:schemeClr val="accent5">
                <a:hueOff val="-3003797"/>
                <a:satOff val="-7742"/>
                <a:lumOff val="-52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03797"/>
                <a:satOff val="-7742"/>
                <a:lumOff val="-52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03797"/>
                <a:satOff val="-7742"/>
                <a:lumOff val="-52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864" tIns="90130" rIns="85864" bIns="901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primijeniti pomagala za kretanje</a:t>
          </a:r>
          <a:endParaRPr lang="en-US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654" y="1909744"/>
        <a:ext cx="1752300" cy="1051380"/>
      </dsp:txXfrm>
    </dsp:sp>
    <dsp:sp modelId="{47FF2D22-BA66-448A-8DF9-D84F0DF1DA89}">
      <dsp:nvSpPr>
        <dsp:cNvPr id="0" name=""/>
        <dsp:cNvSpPr/>
      </dsp:nvSpPr>
      <dsp:spPr>
        <a:xfrm>
          <a:off x="3911484" y="2389714"/>
          <a:ext cx="3724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429" y="45720"/>
              </a:lnTo>
            </a:path>
          </a:pathLst>
        </a:custGeom>
        <a:noFill/>
        <a:ln w="6350" cap="flat" cmpd="sng" algn="ctr">
          <a:solidFill>
            <a:schemeClr val="accent5">
              <a:hueOff val="-4224089"/>
              <a:satOff val="-10887"/>
              <a:lumOff val="-735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87623" y="2433417"/>
        <a:ext cx="20151" cy="4034"/>
      </dsp:txXfrm>
    </dsp:sp>
    <dsp:sp modelId="{9723F7E3-7C84-4C61-8482-3D464A3A328D}">
      <dsp:nvSpPr>
        <dsp:cNvPr id="0" name=""/>
        <dsp:cNvSpPr/>
      </dsp:nvSpPr>
      <dsp:spPr>
        <a:xfrm>
          <a:off x="2160984" y="1909744"/>
          <a:ext cx="1752300" cy="1051380"/>
        </a:xfrm>
        <a:prstGeom prst="rect">
          <a:avLst/>
        </a:prstGeom>
        <a:gradFill rotWithShape="0">
          <a:gsLst>
            <a:gs pos="0">
              <a:schemeClr val="accent5">
                <a:hueOff val="-3754746"/>
                <a:satOff val="-9677"/>
                <a:lumOff val="-65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754746"/>
                <a:satOff val="-9677"/>
                <a:lumOff val="-65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754746"/>
                <a:satOff val="-9677"/>
                <a:lumOff val="-65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864" tIns="90130" rIns="85864" bIns="9013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/>
            <a:t>Ozljede zglobova</a:t>
          </a:r>
          <a:endParaRPr lang="en-US" sz="2400" b="1" kern="1200" dirty="0"/>
        </a:p>
      </dsp:txBody>
      <dsp:txXfrm>
        <a:off x="2160984" y="1909744"/>
        <a:ext cx="1752300" cy="1051380"/>
      </dsp:txXfrm>
    </dsp:sp>
    <dsp:sp modelId="{712DB86F-37E8-48BD-9E64-F6B8A7760111}">
      <dsp:nvSpPr>
        <dsp:cNvPr id="0" name=""/>
        <dsp:cNvSpPr/>
      </dsp:nvSpPr>
      <dsp:spPr>
        <a:xfrm>
          <a:off x="6066814" y="2389714"/>
          <a:ext cx="3724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429" y="45720"/>
              </a:lnTo>
            </a:path>
          </a:pathLst>
        </a:custGeom>
        <a:noFill/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42953" y="2433417"/>
        <a:ext cx="20151" cy="4034"/>
      </dsp:txXfrm>
    </dsp:sp>
    <dsp:sp modelId="{8B7950AC-AAAF-469B-A952-738F525A1AFE}">
      <dsp:nvSpPr>
        <dsp:cNvPr id="0" name=""/>
        <dsp:cNvSpPr/>
      </dsp:nvSpPr>
      <dsp:spPr>
        <a:xfrm>
          <a:off x="4316314" y="1909744"/>
          <a:ext cx="1752300" cy="1051380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864" tIns="90130" rIns="85864" bIns="901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  prepoznati znakove uganuća i iščašenja </a:t>
          </a:r>
          <a:endParaRPr lang="en-US" sz="1800" b="1" kern="1200" dirty="0"/>
        </a:p>
      </dsp:txBody>
      <dsp:txXfrm>
        <a:off x="4316314" y="1909744"/>
        <a:ext cx="1752300" cy="1051380"/>
      </dsp:txXfrm>
    </dsp:sp>
    <dsp:sp modelId="{47FA7BC7-C57B-4780-BCB3-7A3ECFDB4FD4}">
      <dsp:nvSpPr>
        <dsp:cNvPr id="0" name=""/>
        <dsp:cNvSpPr/>
      </dsp:nvSpPr>
      <dsp:spPr>
        <a:xfrm>
          <a:off x="881804" y="2959324"/>
          <a:ext cx="6465989" cy="372429"/>
        </a:xfrm>
        <a:custGeom>
          <a:avLst/>
          <a:gdLst/>
          <a:ahLst/>
          <a:cxnLst/>
          <a:rect l="0" t="0" r="0" b="0"/>
          <a:pathLst>
            <a:path>
              <a:moveTo>
                <a:pt x="6465989" y="0"/>
              </a:moveTo>
              <a:lnTo>
                <a:pt x="6465989" y="203314"/>
              </a:lnTo>
              <a:lnTo>
                <a:pt x="0" y="203314"/>
              </a:lnTo>
              <a:lnTo>
                <a:pt x="0" y="372429"/>
              </a:lnTo>
            </a:path>
          </a:pathLst>
        </a:custGeom>
        <a:noFill/>
        <a:ln w="6350" cap="flat" cmpd="sng" algn="ctr">
          <a:solidFill>
            <a:schemeClr val="accent5">
              <a:hueOff val="-5913725"/>
              <a:satOff val="-15242"/>
              <a:lumOff val="-1029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52836" y="3143522"/>
        <a:ext cx="323926" cy="4034"/>
      </dsp:txXfrm>
    </dsp:sp>
    <dsp:sp modelId="{899ED15B-E56F-4155-ABFD-43D69C097CEB}">
      <dsp:nvSpPr>
        <dsp:cNvPr id="0" name=""/>
        <dsp:cNvSpPr/>
      </dsp:nvSpPr>
      <dsp:spPr>
        <a:xfrm>
          <a:off x="6471644" y="1909744"/>
          <a:ext cx="1752300" cy="1051380"/>
        </a:xfrm>
        <a:prstGeom prst="rect">
          <a:avLst/>
        </a:prstGeom>
        <a:gradFill rotWithShape="0">
          <a:gsLst>
            <a:gs pos="0">
              <a:schemeClr val="accent5">
                <a:hueOff val="-5256644"/>
                <a:satOff val="-13548"/>
                <a:lumOff val="-91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56644"/>
                <a:satOff val="-13548"/>
                <a:lumOff val="-91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56644"/>
                <a:satOff val="-13548"/>
                <a:lumOff val="-91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864" tIns="90130" rIns="85864" bIns="9013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/>
            <a:t>Objasniti postupke liječenja </a:t>
          </a:r>
          <a:endParaRPr lang="en-US" sz="2400" b="1" kern="1200" dirty="0"/>
        </a:p>
      </dsp:txBody>
      <dsp:txXfrm>
        <a:off x="6471644" y="1909744"/>
        <a:ext cx="1752300" cy="1051380"/>
      </dsp:txXfrm>
    </dsp:sp>
    <dsp:sp modelId="{6BC0FADD-8C6D-414C-B29E-80D8FEE688F4}">
      <dsp:nvSpPr>
        <dsp:cNvPr id="0" name=""/>
        <dsp:cNvSpPr/>
      </dsp:nvSpPr>
      <dsp:spPr>
        <a:xfrm>
          <a:off x="1756154" y="3844124"/>
          <a:ext cx="3724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429" y="45720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32293" y="3887827"/>
        <a:ext cx="20151" cy="4034"/>
      </dsp:txXfrm>
    </dsp:sp>
    <dsp:sp modelId="{1494320B-80C4-41B8-A950-232D8B297A77}">
      <dsp:nvSpPr>
        <dsp:cNvPr id="0" name=""/>
        <dsp:cNvSpPr/>
      </dsp:nvSpPr>
      <dsp:spPr>
        <a:xfrm>
          <a:off x="5654" y="3364153"/>
          <a:ext cx="1752300" cy="1051380"/>
        </a:xfrm>
        <a:prstGeom prst="rect">
          <a:avLst/>
        </a:prstGeom>
        <a:gradFill rotWithShape="0">
          <a:gsLst>
            <a:gs pos="0">
              <a:schemeClr val="accent5">
                <a:hueOff val="-6007594"/>
                <a:satOff val="-15484"/>
                <a:lumOff val="-104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07594"/>
                <a:satOff val="-15484"/>
                <a:lumOff val="-104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07594"/>
                <a:satOff val="-15484"/>
                <a:lumOff val="-104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864" tIns="90130" rIns="85864" bIns="901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Primijeniti odgovarajuće </a:t>
          </a:r>
          <a:r>
            <a:rPr lang="hr-HR" sz="1800" b="1" kern="1200" dirty="0" err="1"/>
            <a:t>kineziterapijske</a:t>
          </a:r>
          <a:r>
            <a:rPr lang="hr-HR" sz="1800" b="1" kern="1200" dirty="0"/>
            <a:t> postupke</a:t>
          </a:r>
          <a:endParaRPr lang="en-US" sz="1200" kern="1200" dirty="0"/>
        </a:p>
      </dsp:txBody>
      <dsp:txXfrm>
        <a:off x="5654" y="3364153"/>
        <a:ext cx="1752300" cy="1051380"/>
      </dsp:txXfrm>
    </dsp:sp>
    <dsp:sp modelId="{28E78207-2405-44F0-96FA-17B51D2EDCF3}">
      <dsp:nvSpPr>
        <dsp:cNvPr id="0" name=""/>
        <dsp:cNvSpPr/>
      </dsp:nvSpPr>
      <dsp:spPr>
        <a:xfrm>
          <a:off x="2160984" y="3500050"/>
          <a:ext cx="2255526" cy="779588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864" tIns="90130" rIns="85864" bIns="9013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>
              <a:solidFill>
                <a:srgbClr val="C00000"/>
              </a:solidFill>
            </a:rPr>
            <a:t>Ozljede mišića i tetiva</a:t>
          </a:r>
          <a:endParaRPr lang="en-US" sz="2100" b="1" kern="1200" dirty="0">
            <a:solidFill>
              <a:srgbClr val="C00000"/>
            </a:solidFill>
          </a:endParaRPr>
        </a:p>
      </dsp:txBody>
      <dsp:txXfrm>
        <a:off x="2160984" y="3500050"/>
        <a:ext cx="2255526" cy="779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F6DAA-20A5-46EB-A25A-CA9696DE9ECB}" type="datetimeFigureOut">
              <a:rPr lang="hr-HR" smtClean="0"/>
              <a:t>29.9.2025.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116BB-40DB-431A-BADD-8156B48581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246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116BB-40DB-431A-BADD-8156B48581C0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86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8A1277-E79F-4B2B-969E-D9C92570A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537EF37-2439-4A31-ADF7-2B1AA2414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EEE923D-16A0-499B-B754-1AD7C34F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95F9-7F06-4B37-B92B-6E0195731F5B}" type="datetimeFigureOut">
              <a:rPr lang="hr-HR" smtClean="0"/>
              <a:t>29.9.2025.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A8265EE-4698-453B-A07F-A8B3D8CB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D01623F-2CE1-40FA-9445-FC52DE18A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FAE4-970E-4781-80A4-81EB50EC43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007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44E77C-A551-49B6-8FD8-9C9FFE8B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43CDDD9-CE7F-427D-B252-B36DED31C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B097DED-188F-44F7-B0F7-5BAF0BB1D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95F9-7F06-4B37-B92B-6E0195731F5B}" type="datetimeFigureOut">
              <a:rPr lang="hr-HR" smtClean="0"/>
              <a:t>29.9.2025.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CA56B6C-2F72-4780-B46D-E84110691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BDFD753-4EAB-4E16-B906-E3F4754D9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FAE4-970E-4781-80A4-81EB50EC43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992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EDF5215-34F8-475C-B141-D577B2A3A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BC6B43C-15AD-4009-A2BB-CE89B9CE9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D3A089B-0385-40A9-874B-D9E3D133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95F9-7F06-4B37-B92B-6E0195731F5B}" type="datetimeFigureOut">
              <a:rPr lang="hr-HR" smtClean="0"/>
              <a:t>29.9.2025.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3BDB8A-B3F0-424D-91E5-7959BCBE2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EF7A744-2AD6-4E15-95EC-32693E9C1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FAE4-970E-4781-80A4-81EB50EC43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127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8ADC9A-950D-46F7-BC9C-24C91910B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BCC8EB9-0FE7-41F6-888D-B99401FFA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CF49BD0-4D64-4B3A-97DF-A41D112D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95F9-7F06-4B37-B92B-6E0195731F5B}" type="datetimeFigureOut">
              <a:rPr lang="hr-HR" smtClean="0"/>
              <a:t>29.9.2025.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B52B8E0-388B-4935-96CD-889494BA6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2F43D12-75AE-46A6-9BD9-5E33C0217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FAE4-970E-4781-80A4-81EB50EC43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450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32C7AA-013D-4189-A068-653DB9B98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47F8CF8-E8BA-4C18-B90C-E5B612BD9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4EC5CC2-D0C3-40AB-881B-0AC2EEBF0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95F9-7F06-4B37-B92B-6E0195731F5B}" type="datetimeFigureOut">
              <a:rPr lang="hr-HR" smtClean="0"/>
              <a:t>29.9.2025.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9B11D87-7E01-40A7-9984-0BE692347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41C0360-FEC1-4B49-BDED-B00FD8102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FAE4-970E-4781-80A4-81EB50EC43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764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2BD950-F504-448D-86CF-4C810146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A18FD7-DF19-4D65-9494-FC180471B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8F5959C-5DC8-4E0C-9F48-62050C9BD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4F646C3-57EE-4E85-8C10-B64102700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95F9-7F06-4B37-B92B-6E0195731F5B}" type="datetimeFigureOut">
              <a:rPr lang="hr-HR" smtClean="0"/>
              <a:t>29.9.2025.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917C80-FF14-4BEC-AD97-F07FF88E2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5EE006A-1D89-47AD-B174-4480BB8D3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FAE4-970E-4781-80A4-81EB50EC43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437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75537F-9E4D-42CB-B88B-5A4C866E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67087E3-AD8A-449B-9085-A9D3BC36E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72B3403-3F68-4EC4-8713-6DDDDDEE5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F6F4B97-E52A-4796-8ADE-DC471D571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A11B146-2277-4F0F-ACE1-D7B35F67D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D535E04-A2E7-4081-ABC2-55F2C4E36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95F9-7F06-4B37-B92B-6E0195731F5B}" type="datetimeFigureOut">
              <a:rPr lang="hr-HR" smtClean="0"/>
              <a:t>29.9.2025.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F90A5F2-0BDA-4521-AE71-4171D1A8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4698F26-A105-444D-A4D3-3805347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FAE4-970E-4781-80A4-81EB50EC43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950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5B6EEB-D371-455E-85C4-FA080E710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E0485A3-3D69-42A0-8783-50AC9F1B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95F9-7F06-4B37-B92B-6E0195731F5B}" type="datetimeFigureOut">
              <a:rPr lang="hr-HR" smtClean="0"/>
              <a:t>29.9.2025.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7A39FFF-8AC7-4B89-87EB-6E710DD7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CEFAD39-F940-49BF-B54F-6D6CE3B22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FAE4-970E-4781-80A4-81EB50EC43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440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EB5DB24-BB18-4BA1-BC04-22622DC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95F9-7F06-4B37-B92B-6E0195731F5B}" type="datetimeFigureOut">
              <a:rPr lang="hr-HR" smtClean="0"/>
              <a:t>29.9.2025.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EEB98A3-4C20-46FA-A6DF-F09B41F7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1F6144C-4317-4039-871E-AE7A102C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FAE4-970E-4781-80A4-81EB50EC43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885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8DA268-2CCF-4034-85A6-88F2451CC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1FEF12-D11C-4E7F-9A73-288CEEF8F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1B57C0B-9733-42D9-8347-D8F6C7A0F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46D4B5C-4E2F-4A75-A6F1-703013DD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95F9-7F06-4B37-B92B-6E0195731F5B}" type="datetimeFigureOut">
              <a:rPr lang="hr-HR" smtClean="0"/>
              <a:t>29.9.2025.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C0A5D9C-4228-4E90-B7C1-7A812AE77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7CCA98C-4327-4DBE-BB2F-D91E4C21B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FAE4-970E-4781-80A4-81EB50EC43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018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978004-BFFC-4CF6-8053-00C5BF74D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D515EDF-35BB-4209-8887-156B231A1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BBA9ABE-159B-4645-B105-B9DC3B635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8CD4BFF-C582-4A41-A7B6-051FC05B5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95F9-7F06-4B37-B92B-6E0195731F5B}" type="datetimeFigureOut">
              <a:rPr lang="hr-HR" smtClean="0"/>
              <a:t>29.9.2025.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9EC8E23-1A86-4007-8C9B-D5DAA299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7431BE9-1D9B-4223-BEDF-D9C4C1F04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FAE4-970E-4781-80A4-81EB50EC43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233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D4271E1-D297-4F4A-840A-61B42366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85332CC-6874-4A7D-B35C-133943ED7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3A6CBA5-399D-4BFD-BFA1-AA986054C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595F9-7F06-4B37-B92B-6E0195731F5B}" type="datetimeFigureOut">
              <a:rPr lang="hr-HR" smtClean="0"/>
              <a:t>29.9.2025.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E2DCAC9-A513-46BE-BD59-01CFE5A69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64A5001-C59C-493A-BB46-327897616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BFAE4-970E-4781-80A4-81EB50EC43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374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9C1400B-0E4E-4D6C-B18A-149C7460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78320"/>
            <a:ext cx="3206527" cy="669904"/>
          </a:xfrm>
        </p:spPr>
        <p:txBody>
          <a:bodyPr anchor="b">
            <a:normAutofit fontScale="90000"/>
          </a:bodyPr>
          <a:lstStyle/>
          <a:p>
            <a:r>
              <a:rPr lang="hr-HR" sz="4700" dirty="0"/>
              <a:t> ponavljanje</a:t>
            </a:r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1F330B50-DA37-4C28-9278-8CD0821A06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834056"/>
              </p:ext>
            </p:extLst>
          </p:nvPr>
        </p:nvGraphicFramePr>
        <p:xfrm>
          <a:off x="407099" y="1780203"/>
          <a:ext cx="8229599" cy="4870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ravokutnik 3">
            <a:extLst>
              <a:ext uri="{FF2B5EF4-FFF2-40B4-BE49-F238E27FC236}">
                <a16:creationId xmlns:a16="http://schemas.microsoft.com/office/drawing/2014/main" id="{3A12EC8D-C9C3-4591-A73B-0703876E1CAE}"/>
              </a:ext>
            </a:extLst>
          </p:cNvPr>
          <p:cNvSpPr/>
          <p:nvPr/>
        </p:nvSpPr>
        <p:spPr>
          <a:xfrm>
            <a:off x="5436096" y="5176456"/>
            <a:ext cx="1562472" cy="103915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Imenovati ozljede, kratko objasniti protokol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AF913AA5-BD55-447B-8C85-9C6580594B45}"/>
              </a:ext>
            </a:extLst>
          </p:cNvPr>
          <p:cNvSpPr/>
          <p:nvPr/>
        </p:nvSpPr>
        <p:spPr>
          <a:xfrm>
            <a:off x="7268850" y="5077797"/>
            <a:ext cx="1562472" cy="14161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dati primjere statičkih vježbi, vježbi istezanja i jačanja</a:t>
            </a:r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3C3D9154-03E7-4A91-A683-151775C5635C}"/>
              </a:ext>
            </a:extLst>
          </p:cNvPr>
          <p:cNvCxnSpPr>
            <a:cxnSpLocks/>
          </p:cNvCxnSpPr>
          <p:nvPr/>
        </p:nvCxnSpPr>
        <p:spPr>
          <a:xfrm>
            <a:off x="4860032" y="5758408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sa strelicom 20">
            <a:extLst>
              <a:ext uri="{FF2B5EF4-FFF2-40B4-BE49-F238E27FC236}">
                <a16:creationId xmlns:a16="http://schemas.microsoft.com/office/drawing/2014/main" id="{8E735E19-392A-422C-9DB3-450435E53D2E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6998568" y="5696032"/>
            <a:ext cx="270282" cy="62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54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47BDE95F-650B-4D12-A3A5-975E461D2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84393" y="5110422"/>
            <a:ext cx="8179546" cy="1558937"/>
          </a:xfrm>
          <a:noFill/>
        </p:spPr>
        <p:txBody>
          <a:bodyPr anchor="ctr">
            <a:normAutofit fontScale="90000"/>
          </a:bodyPr>
          <a:lstStyle/>
          <a:p>
            <a:r>
              <a:rPr lang="hr-HR" sz="3600" b="1" dirty="0">
                <a:solidFill>
                  <a:srgbClr val="FF0000"/>
                </a:solidFill>
                <a:latin typeface="+mn-lt"/>
              </a:rPr>
              <a:t>OSNOVNI FIZIOTERAPIJSKI POSTUPCI KOD OPEKLINA</a:t>
            </a:r>
            <a:br>
              <a:rPr lang="hr-HR" sz="3600" b="1" dirty="0">
                <a:solidFill>
                  <a:srgbClr val="FF0000"/>
                </a:solidFill>
                <a:latin typeface="+mn-lt"/>
              </a:rPr>
            </a:br>
            <a:r>
              <a:rPr lang="hr-HR" sz="3600" b="1" dirty="0">
                <a:solidFill>
                  <a:srgbClr val="FF0000"/>
                </a:solidFill>
                <a:latin typeface="+mn-lt"/>
              </a:rPr>
              <a:t>Opeklina= </a:t>
            </a:r>
            <a:r>
              <a:rPr lang="hr-HR" sz="3600" b="1" dirty="0" err="1">
                <a:solidFill>
                  <a:srgbClr val="FF0000"/>
                </a:solidFill>
                <a:latin typeface="+mn-lt"/>
              </a:rPr>
              <a:t>combustio</a:t>
            </a:r>
            <a:br>
              <a:rPr lang="hr-HR" sz="1400" dirty="0"/>
            </a:br>
            <a:endParaRPr lang="hr-HR" sz="14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4001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3421" y="640091"/>
            <a:ext cx="6137157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zdr_opekline4a"/>
          <p:cNvPicPr>
            <a:picLocks noChangeAspect="1" noChangeArrowheads="1"/>
          </p:cNvPicPr>
          <p:nvPr/>
        </p:nvPicPr>
        <p:blipFill rotWithShape="1">
          <a:blip r:embed="rId2" cstate="print"/>
          <a:srcRect t="1713" r="-2" b="15257"/>
          <a:stretch/>
        </p:blipFill>
        <p:spPr bwMode="auto">
          <a:xfrm>
            <a:off x="1627521" y="804672"/>
            <a:ext cx="5888958" cy="3554676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8824" y="486184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38406" y="486184"/>
            <a:ext cx="5522993" cy="1325563"/>
          </a:xfrm>
        </p:spPr>
        <p:txBody>
          <a:bodyPr>
            <a:normAutofit/>
          </a:bodyPr>
          <a:lstStyle/>
          <a:p>
            <a:r>
              <a:rPr lang="hr-HR" b="1"/>
              <a:t>Klinička slika:</a:t>
            </a:r>
            <a:br>
              <a:rPr lang="hr-HR" dirty="0"/>
            </a:br>
            <a:endParaRPr lang="hr-HR" dirty="0"/>
          </a:p>
        </p:txBody>
      </p:sp>
      <p:pic>
        <p:nvPicPr>
          <p:cNvPr id="1026" name="Picture 2" descr="izgoreno-tijelo-(24sata)1"/>
          <p:cNvPicPr>
            <a:picLocks noChangeAspect="1" noChangeArrowheads="1"/>
          </p:cNvPicPr>
          <p:nvPr/>
        </p:nvPicPr>
        <p:blipFill rotWithShape="1">
          <a:blip r:embed="rId2" cstate="print"/>
          <a:srcRect l="18955" r="21047" b="3"/>
          <a:stretch/>
        </p:blipFill>
        <p:spPr bwMode="auto">
          <a:xfrm>
            <a:off x="436144" y="258142"/>
            <a:ext cx="2339039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</p:spPr>
      </p:pic>
      <p:pic>
        <p:nvPicPr>
          <p:cNvPr id="1027" name="Picture 3" descr="zdr_opekline1"/>
          <p:cNvPicPr>
            <a:picLocks noChangeAspect="1" noChangeArrowheads="1"/>
          </p:cNvPicPr>
          <p:nvPr/>
        </p:nvPicPr>
        <p:blipFill rotWithShape="1">
          <a:blip r:embed="rId3" cstate="print"/>
          <a:srcRect l="9441" r="38736"/>
          <a:stretch/>
        </p:blipFill>
        <p:spPr bwMode="auto">
          <a:xfrm>
            <a:off x="436144" y="3486449"/>
            <a:ext cx="2339039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38406" y="1946684"/>
            <a:ext cx="5522993" cy="4351338"/>
          </a:xfrm>
        </p:spPr>
        <p:txBody>
          <a:bodyPr>
            <a:normAutofit/>
          </a:bodyPr>
          <a:lstStyle/>
          <a:p>
            <a:pPr>
              <a:buNone/>
            </a:pPr>
            <a:endParaRPr lang="hr-HR" dirty="0"/>
          </a:p>
          <a:p>
            <a:r>
              <a:rPr lang="hr-HR" dirty="0"/>
              <a:t>Intenzivnije opekline izazivaju šok i gubitak tjelesne tekućine i bjelančevina. Izostane li hitno liječenje, razvije se infekcija područja nezaštićene kože.</a:t>
            </a:r>
          </a:p>
          <a:p>
            <a:r>
              <a:rPr lang="hr-HR" dirty="0"/>
              <a:t>Liječenje šoka i infekcije u području je rada kirurga.</a:t>
            </a:r>
          </a:p>
          <a:p>
            <a:r>
              <a:rPr lang="hr-HR" dirty="0"/>
              <a:t>Pri procjeni opekline treba uzeti u obzir dubinu, veličinu (površinu) i lokalizaciju.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21221" y="479493"/>
            <a:ext cx="4094129" cy="1325563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9788CC6-2106-45B6-8A97-CF76D2868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6" y="1152669"/>
            <a:ext cx="3583036" cy="438291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21221" y="1984443"/>
            <a:ext cx="4094129" cy="4192520"/>
          </a:xfrm>
        </p:spPr>
        <p:txBody>
          <a:bodyPr>
            <a:normAutofit/>
          </a:bodyPr>
          <a:lstStyle/>
          <a:p>
            <a:r>
              <a:rPr lang="hr-HR" dirty="0"/>
              <a:t>Opeklina može biti površinska ili dubinska (ovisno o zahvaćenim slojevima kože).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Postotak zahvaćene površine kože može se odrediti «pravilom devetke».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Opekline su najčešće na šakama, licu, stopalima,….</a:t>
            </a:r>
          </a:p>
          <a:p>
            <a:endParaRPr lang="hr-HR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DE483824-CDF1-4901-B201-D115CCF8402C}"/>
              </a:ext>
            </a:extLst>
          </p:cNvPr>
          <p:cNvSpPr txBox="1"/>
          <p:nvPr/>
        </p:nvSpPr>
        <p:spPr>
          <a:xfrm>
            <a:off x="179512" y="548414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dirty="0"/>
              <a:t>Slika preuzeta s: https://ivamilosevic5.wordpress.com/2017/11/11/opekotine/</a:t>
            </a:r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040626" cy="1325563"/>
          </a:xfrm>
        </p:spPr>
        <p:txBody>
          <a:bodyPr>
            <a:normAutofit/>
          </a:bodyPr>
          <a:lstStyle/>
          <a:p>
            <a:r>
              <a:rPr lang="hr-HR" b="1" dirty="0"/>
              <a:t>Liječenje: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412776"/>
            <a:ext cx="4345748" cy="4764187"/>
          </a:xfrm>
        </p:spPr>
        <p:txBody>
          <a:bodyPr>
            <a:normAutofit/>
          </a:bodyPr>
          <a:lstStyle/>
          <a:p>
            <a:r>
              <a:rPr lang="hr-HR" sz="1900" dirty="0"/>
              <a:t>Najbolje je osobe s opeklinama liječiti  na specijaliziranim odjelima koji su cjelovito opremljeni za tu svrhu.</a:t>
            </a:r>
          </a:p>
          <a:p>
            <a:r>
              <a:rPr lang="hr-HR" sz="1900" dirty="0"/>
              <a:t>Kod osoba s opeklinama odmah je potrebno poduzeti mjere za sprječavanje infekcije (davanje antibiotika), provoditi intenzivnu njegu i nadoknaditi izgubljena tekućina infuzijom.</a:t>
            </a:r>
          </a:p>
          <a:p>
            <a:r>
              <a:rPr lang="hr-HR" sz="1900" dirty="0"/>
              <a:t>Ako je prisutna anoksija daje se kisik kroz masku.</a:t>
            </a:r>
          </a:p>
          <a:p>
            <a:r>
              <a:rPr lang="hr-HR" sz="1900" dirty="0"/>
              <a:t>Za ublažavanje boli daju se analgetici.</a:t>
            </a:r>
          </a:p>
          <a:p>
            <a:endParaRPr lang="hr-HR" sz="19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870D784-5CB7-4CD9-A2C2-2BF0980C7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02" r="28231" b="1"/>
          <a:stretch/>
        </p:blipFill>
        <p:spPr>
          <a:xfrm>
            <a:off x="4965970" y="1295416"/>
            <a:ext cx="4178030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9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2588" y="1656147"/>
            <a:ext cx="409575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054" y="587516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hr-HR" dirty="0"/>
              <a:t>Lokalno se liječenje sastoji u kirurškom uklanjanju nekrotične kože i pokrivanju tih mjesta presacima nove (najčešće u razdoblju od 7. do 10- tog dana nakon opekline, ovisno o lokalizaciji).</a:t>
            </a:r>
          </a:p>
          <a:p>
            <a:r>
              <a:rPr lang="hr-HR" dirty="0"/>
              <a:t>U težim slučajevima koristi se takav krevet koji se može okretati u svim smjerovima radi promjena pritiska o podlogu ili o odgovarajuću površinu tijela.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62127FB-0FBF-4893-8258-8B6172A81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561" y="4260474"/>
            <a:ext cx="2686050" cy="17049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hr-HR" dirty="0"/>
              <a:t>  </a:t>
            </a:r>
            <a:r>
              <a:rPr lang="hr-HR" b="1" dirty="0">
                <a:latin typeface="+mn-lt"/>
              </a:rPr>
              <a:t>FIZIOTERAPIJSKI POSTUPCI </a:t>
            </a:r>
            <a:br>
              <a:rPr lang="hr-HR" b="1" dirty="0"/>
            </a:br>
            <a:endParaRPr lang="hr-HR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hr-HR" b="1" dirty="0"/>
              <a:t>u ukupnom tretmanu zauzimaju važno mjesto.</a:t>
            </a:r>
          </a:p>
          <a:p>
            <a:r>
              <a:rPr lang="hr-HR" b="1" u="sng" dirty="0"/>
              <a:t> U početku </a:t>
            </a:r>
            <a:r>
              <a:rPr lang="hr-HR" b="1" dirty="0"/>
              <a:t>se primjenjuju vježbe disanja, vodi se računa o položaju tijela u krevetu.</a:t>
            </a:r>
          </a:p>
          <a:p>
            <a:r>
              <a:rPr lang="hr-HR" b="1" dirty="0"/>
              <a:t> Radi </a:t>
            </a:r>
            <a:r>
              <a:rPr lang="hr-HR" b="1" dirty="0" err="1"/>
              <a:t>preveniranja</a:t>
            </a:r>
            <a:r>
              <a:rPr lang="hr-HR" b="1" dirty="0"/>
              <a:t> kontraktura važno je izbjegavati držanje zglobova u </a:t>
            </a:r>
            <a:r>
              <a:rPr lang="hr-HR" b="1" dirty="0" err="1"/>
              <a:t>flektiranom</a:t>
            </a:r>
            <a:r>
              <a:rPr lang="hr-HR" b="1" dirty="0"/>
              <a:t> položaju.</a:t>
            </a:r>
          </a:p>
          <a:p>
            <a:r>
              <a:rPr lang="hr-HR" b="1"/>
              <a:t>Provode se vježbe mobilizacije (preko potpomognutih do aktivnih vježbi)  radi sprječavanja kontraktura i deformiteta. </a:t>
            </a:r>
            <a:r>
              <a:rPr lang="hr-HR" b="1" dirty="0"/>
              <a:t>Može ih se provoditi neposredno nakon opekline, ekscizije ili presađivanja kože (ovisi o jačini i veličini opekline i općem stanju bolesnika).</a:t>
            </a:r>
          </a:p>
          <a:p>
            <a:r>
              <a:rPr lang="hr-HR" b="1" dirty="0"/>
              <a:t>Vježba se i zdravi ekstremitet.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26FAF93-EAB9-4C0D-8914-C6E2E0CCF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866" y="4883150"/>
            <a:ext cx="120015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hr-HR" b="1" u="sng" dirty="0"/>
              <a:t>U kasnijoj fazi </a:t>
            </a:r>
            <a:r>
              <a:rPr lang="hr-HR" dirty="0"/>
              <a:t>primjenjuju se parafinske kupke i masaža za rastezanje  vezivnog tkiva radi sprječavanja nastanka adhezija.</a:t>
            </a:r>
          </a:p>
          <a:p>
            <a:r>
              <a:rPr lang="hr-HR" dirty="0"/>
              <a:t>Za </a:t>
            </a:r>
            <a:r>
              <a:rPr lang="hr-HR" dirty="0" err="1"/>
              <a:t>preveniranje</a:t>
            </a:r>
            <a:r>
              <a:rPr lang="hr-HR" dirty="0"/>
              <a:t> hipertrofičnih ožiljaka koriste se i određene kreme koje se laganim masiranjem utrljavaju u kožu, te </a:t>
            </a:r>
            <a:r>
              <a:rPr lang="hr-HR" dirty="0" err="1"/>
              <a:t>elektroforeza</a:t>
            </a:r>
            <a:r>
              <a:rPr lang="hr-HR" dirty="0"/>
              <a:t> i ultrazvuk (također može preko lijeka ili kroz vodu).</a:t>
            </a:r>
          </a:p>
          <a:p>
            <a:r>
              <a:rPr lang="hr-HR" dirty="0"/>
              <a:t>Dakle, osnovni cilj fizioterapije u kasnijoj fazi je djelovati na ožiljak tako da on bude što manji i elastičniji, kako bi omogućio što bolju funkciju ozlijeđenog dijela.</a:t>
            </a:r>
          </a:p>
          <a:p>
            <a:r>
              <a:rPr lang="hr-HR" dirty="0"/>
              <a:t>Kod opeklina na šakama provodi se i radna terapija.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466</Words>
  <Application>Microsoft Office PowerPoint</Application>
  <PresentationFormat>Prikaz na zaslonu (4:3)</PresentationFormat>
  <Paragraphs>44</Paragraphs>
  <Slides>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 ponavljanje</vt:lpstr>
      <vt:lpstr>OSNOVNI FIZIOTERAPIJSKI POSTUPCI KOD OPEKLINA Opeklina= combustio </vt:lpstr>
      <vt:lpstr>Klinička slika: </vt:lpstr>
      <vt:lpstr>PowerPoint prezentacija</vt:lpstr>
      <vt:lpstr>Liječenje: </vt:lpstr>
      <vt:lpstr>PowerPoint prezentacija</vt:lpstr>
      <vt:lpstr>  FIZIOTERAPIJSKI POSTUPCI 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OSNOVNI FIZIOTERAPIJSKI POSTUPCI KOD OPEKLINA Opeklina= combustio</dc:title>
  <dc:creator>Korisnik</dc:creator>
  <cp:lastModifiedBy>Lidija Mačukat</cp:lastModifiedBy>
  <cp:revision>7</cp:revision>
  <dcterms:created xsi:type="dcterms:W3CDTF">2013-09-17T06:31:58Z</dcterms:created>
  <dcterms:modified xsi:type="dcterms:W3CDTF">2025-09-29T17:50:33Z</dcterms:modified>
</cp:coreProperties>
</file>