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1" r:id="rId3"/>
    <p:sldId id="263" r:id="rId4"/>
    <p:sldId id="262" r:id="rId5"/>
    <p:sldId id="264" r:id="rId6"/>
    <p:sldId id="265" r:id="rId7"/>
    <p:sldId id="259" r:id="rId8"/>
    <p:sldId id="260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Mačukat" userId="b3833df9-0896-4939-b3b3-489ea0c09a48" providerId="ADAL" clId="{5854B116-0E90-4958-9E64-71E7B9AF0D25}"/>
    <pc:docChg chg="custSel modSld">
      <pc:chgData name="Lidija Mačukat" userId="b3833df9-0896-4939-b3b3-489ea0c09a48" providerId="ADAL" clId="{5854B116-0E90-4958-9E64-71E7B9AF0D25}" dt="2026-05-15T11:44:06.052" v="10" actId="27636"/>
      <pc:docMkLst>
        <pc:docMk/>
      </pc:docMkLst>
      <pc:sldChg chg="modSp mod">
        <pc:chgData name="Lidija Mačukat" userId="b3833df9-0896-4939-b3b3-489ea0c09a48" providerId="ADAL" clId="{5854B116-0E90-4958-9E64-71E7B9AF0D25}" dt="2026-05-15T11:37:36.624" v="7" actId="20577"/>
        <pc:sldMkLst>
          <pc:docMk/>
          <pc:sldMk cId="132114311" sldId="262"/>
        </pc:sldMkLst>
        <pc:spChg chg="mod">
          <ac:chgData name="Lidija Mačukat" userId="b3833df9-0896-4939-b3b3-489ea0c09a48" providerId="ADAL" clId="{5854B116-0E90-4958-9E64-71E7B9AF0D25}" dt="2026-05-15T11:37:36.624" v="7" actId="20577"/>
          <ac:spMkLst>
            <pc:docMk/>
            <pc:sldMk cId="132114311" sldId="262"/>
            <ac:spMk id="13" creationId="{375FBE36-0851-4C1A-8C73-C89262612485}"/>
          </ac:spMkLst>
        </pc:spChg>
      </pc:sldChg>
      <pc:sldChg chg="modSp mod">
        <pc:chgData name="Lidija Mačukat" userId="b3833df9-0896-4939-b3b3-489ea0c09a48" providerId="ADAL" clId="{5854B116-0E90-4958-9E64-71E7B9AF0D25}" dt="2026-05-15T11:44:06.052" v="10" actId="27636"/>
        <pc:sldMkLst>
          <pc:docMk/>
          <pc:sldMk cId="4125486912" sldId="264"/>
        </pc:sldMkLst>
        <pc:spChg chg="mod">
          <ac:chgData name="Lidija Mačukat" userId="b3833df9-0896-4939-b3b3-489ea0c09a48" providerId="ADAL" clId="{5854B116-0E90-4958-9E64-71E7B9AF0D25}" dt="2026-05-15T11:44:06.052" v="10" actId="27636"/>
          <ac:spMkLst>
            <pc:docMk/>
            <pc:sldMk cId="4125486912" sldId="264"/>
            <ac:spMk id="94" creationId="{50CBE5F5-1A2E-4294-8AA7-AFC41FA8D60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15E06-1B7C-46DC-8D38-74904443A06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41FDA91-0F09-4C64-9FC8-F43FA08FD376}">
      <dgm:prSet/>
      <dgm:spPr/>
      <dgm:t>
        <a:bodyPr/>
        <a:lstStyle/>
        <a:p>
          <a:r>
            <a:rPr lang="hr-HR" dirty="0"/>
            <a:t>Sportska masaža leđa provodi se po istim načelima kao i medicinska masaža, izmjenjujući pokrete glađenja, trljanja, gnječenja i podražajne </a:t>
          </a:r>
          <a:r>
            <a:rPr lang="hr-HR" dirty="0" err="1"/>
            <a:t>hvatove</a:t>
          </a:r>
          <a:r>
            <a:rPr lang="hr-HR" dirty="0"/>
            <a:t>.</a:t>
          </a:r>
          <a:endParaRPr lang="en-US" dirty="0"/>
        </a:p>
      </dgm:t>
    </dgm:pt>
    <dgm:pt modelId="{F9E88352-E69A-4859-980A-C773257F3015}" type="parTrans" cxnId="{8677E2DB-C6A6-4C2F-8CB9-79F12F20532F}">
      <dgm:prSet/>
      <dgm:spPr/>
      <dgm:t>
        <a:bodyPr/>
        <a:lstStyle/>
        <a:p>
          <a:endParaRPr lang="en-US"/>
        </a:p>
      </dgm:t>
    </dgm:pt>
    <dgm:pt modelId="{993123E9-7D79-4057-9E3D-AF69CDBCD4BD}" type="sibTrans" cxnId="{8677E2DB-C6A6-4C2F-8CB9-79F12F20532F}">
      <dgm:prSet/>
      <dgm:spPr/>
      <dgm:t>
        <a:bodyPr/>
        <a:lstStyle/>
        <a:p>
          <a:endParaRPr lang="en-US"/>
        </a:p>
      </dgm:t>
    </dgm:pt>
    <dgm:pt modelId="{08E9F0C8-DD2F-40B9-B148-6AFBC5513286}">
      <dgm:prSet/>
      <dgm:spPr/>
      <dgm:t>
        <a:bodyPr/>
        <a:lstStyle/>
        <a:p>
          <a:r>
            <a:rPr lang="hr-HR"/>
            <a:t>Masažu započinjemo pokretima glađenja, nešto jačeg intenziteta osim u području vrata, zatim slijede ostali pokreti,  prilagođeni tempom i pritiskom intenzivnijoj masaži, kod koje je naglasak na obradi mišića.</a:t>
          </a:r>
          <a:endParaRPr lang="en-US"/>
        </a:p>
      </dgm:t>
    </dgm:pt>
    <dgm:pt modelId="{A6B237B8-B7D0-438E-8806-BF4BA5DC1007}" type="parTrans" cxnId="{800953A8-1437-437C-AAB5-17B860249ABA}">
      <dgm:prSet/>
      <dgm:spPr/>
      <dgm:t>
        <a:bodyPr/>
        <a:lstStyle/>
        <a:p>
          <a:endParaRPr lang="en-US"/>
        </a:p>
      </dgm:t>
    </dgm:pt>
    <dgm:pt modelId="{F2AE8D48-9DC9-4951-8D31-3249575D9B34}" type="sibTrans" cxnId="{800953A8-1437-437C-AAB5-17B860249ABA}">
      <dgm:prSet/>
      <dgm:spPr/>
      <dgm:t>
        <a:bodyPr/>
        <a:lstStyle/>
        <a:p>
          <a:endParaRPr lang="en-US"/>
        </a:p>
      </dgm:t>
    </dgm:pt>
    <dgm:pt modelId="{80FF2FF6-2C15-4C41-9EE2-7CD0FEFD0139}" type="pres">
      <dgm:prSet presAssocID="{68515E06-1B7C-46DC-8D38-74904443A0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F81157-DCCB-4801-8A7E-B96B965EE27C}" type="pres">
      <dgm:prSet presAssocID="{141FDA91-0F09-4C64-9FC8-F43FA08FD376}" presName="hierRoot1" presStyleCnt="0"/>
      <dgm:spPr/>
    </dgm:pt>
    <dgm:pt modelId="{81F2EC30-AEC3-4185-99E6-0757BA6CC446}" type="pres">
      <dgm:prSet presAssocID="{141FDA91-0F09-4C64-9FC8-F43FA08FD376}" presName="composite" presStyleCnt="0"/>
      <dgm:spPr/>
    </dgm:pt>
    <dgm:pt modelId="{49B32BE6-FFF9-4DB8-AC3E-F7FA7C741FFB}" type="pres">
      <dgm:prSet presAssocID="{141FDA91-0F09-4C64-9FC8-F43FA08FD376}" presName="background" presStyleLbl="node0" presStyleIdx="0" presStyleCnt="2"/>
      <dgm:spPr/>
    </dgm:pt>
    <dgm:pt modelId="{B5E662F0-D669-4E3C-882E-1831A6BF1D66}" type="pres">
      <dgm:prSet presAssocID="{141FDA91-0F09-4C64-9FC8-F43FA08FD376}" presName="text" presStyleLbl="fgAcc0" presStyleIdx="0" presStyleCnt="2">
        <dgm:presLayoutVars>
          <dgm:chPref val="3"/>
        </dgm:presLayoutVars>
      </dgm:prSet>
      <dgm:spPr/>
    </dgm:pt>
    <dgm:pt modelId="{FE16A6CB-8C5B-4199-B4EC-52D67D17DDB6}" type="pres">
      <dgm:prSet presAssocID="{141FDA91-0F09-4C64-9FC8-F43FA08FD376}" presName="hierChild2" presStyleCnt="0"/>
      <dgm:spPr/>
    </dgm:pt>
    <dgm:pt modelId="{A706AB22-0AE0-4C4C-BB48-D4E88319EE90}" type="pres">
      <dgm:prSet presAssocID="{08E9F0C8-DD2F-40B9-B148-6AFBC5513286}" presName="hierRoot1" presStyleCnt="0"/>
      <dgm:spPr/>
    </dgm:pt>
    <dgm:pt modelId="{0820AF10-4F7D-468C-9CDA-AD06824A6C25}" type="pres">
      <dgm:prSet presAssocID="{08E9F0C8-DD2F-40B9-B148-6AFBC5513286}" presName="composite" presStyleCnt="0"/>
      <dgm:spPr/>
    </dgm:pt>
    <dgm:pt modelId="{9D3035F2-74BA-4DA9-8E4A-6BEA6F6296AE}" type="pres">
      <dgm:prSet presAssocID="{08E9F0C8-DD2F-40B9-B148-6AFBC5513286}" presName="background" presStyleLbl="node0" presStyleIdx="1" presStyleCnt="2"/>
      <dgm:spPr/>
    </dgm:pt>
    <dgm:pt modelId="{5EF197E2-A0E1-4F9A-A5AB-E9D04B879BB3}" type="pres">
      <dgm:prSet presAssocID="{08E9F0C8-DD2F-40B9-B148-6AFBC5513286}" presName="text" presStyleLbl="fgAcc0" presStyleIdx="1" presStyleCnt="2">
        <dgm:presLayoutVars>
          <dgm:chPref val="3"/>
        </dgm:presLayoutVars>
      </dgm:prSet>
      <dgm:spPr/>
    </dgm:pt>
    <dgm:pt modelId="{A9202A32-79BB-466C-A958-7047FAB95BC4}" type="pres">
      <dgm:prSet presAssocID="{08E9F0C8-DD2F-40B9-B148-6AFBC5513286}" presName="hierChild2" presStyleCnt="0"/>
      <dgm:spPr/>
    </dgm:pt>
  </dgm:ptLst>
  <dgm:cxnLst>
    <dgm:cxn modelId="{0EE41094-9340-48DF-A573-6B009C08D90A}" type="presOf" srcId="{68515E06-1B7C-46DC-8D38-74904443A068}" destId="{80FF2FF6-2C15-4C41-9EE2-7CD0FEFD0139}" srcOrd="0" destOrd="0" presId="urn:microsoft.com/office/officeart/2005/8/layout/hierarchy1"/>
    <dgm:cxn modelId="{71B2DD9C-481F-49F6-9DD0-9499BCF34EEF}" type="presOf" srcId="{141FDA91-0F09-4C64-9FC8-F43FA08FD376}" destId="{B5E662F0-D669-4E3C-882E-1831A6BF1D66}" srcOrd="0" destOrd="0" presId="urn:microsoft.com/office/officeart/2005/8/layout/hierarchy1"/>
    <dgm:cxn modelId="{6AA5BAA0-029B-4486-B196-EAB2327EE608}" type="presOf" srcId="{08E9F0C8-DD2F-40B9-B148-6AFBC5513286}" destId="{5EF197E2-A0E1-4F9A-A5AB-E9D04B879BB3}" srcOrd="0" destOrd="0" presId="urn:microsoft.com/office/officeart/2005/8/layout/hierarchy1"/>
    <dgm:cxn modelId="{800953A8-1437-437C-AAB5-17B860249ABA}" srcId="{68515E06-1B7C-46DC-8D38-74904443A068}" destId="{08E9F0C8-DD2F-40B9-B148-6AFBC5513286}" srcOrd="1" destOrd="0" parTransId="{A6B237B8-B7D0-438E-8806-BF4BA5DC1007}" sibTransId="{F2AE8D48-9DC9-4951-8D31-3249575D9B34}"/>
    <dgm:cxn modelId="{8677E2DB-C6A6-4C2F-8CB9-79F12F20532F}" srcId="{68515E06-1B7C-46DC-8D38-74904443A068}" destId="{141FDA91-0F09-4C64-9FC8-F43FA08FD376}" srcOrd="0" destOrd="0" parTransId="{F9E88352-E69A-4859-980A-C773257F3015}" sibTransId="{993123E9-7D79-4057-9E3D-AF69CDBCD4BD}"/>
    <dgm:cxn modelId="{05DA57F1-7BD6-41B5-9FAC-856FEECCE03F}" type="presParOf" srcId="{80FF2FF6-2C15-4C41-9EE2-7CD0FEFD0139}" destId="{76F81157-DCCB-4801-8A7E-B96B965EE27C}" srcOrd="0" destOrd="0" presId="urn:microsoft.com/office/officeart/2005/8/layout/hierarchy1"/>
    <dgm:cxn modelId="{C75C5198-07B1-47FC-863C-253CAF75D979}" type="presParOf" srcId="{76F81157-DCCB-4801-8A7E-B96B965EE27C}" destId="{81F2EC30-AEC3-4185-99E6-0757BA6CC446}" srcOrd="0" destOrd="0" presId="urn:microsoft.com/office/officeart/2005/8/layout/hierarchy1"/>
    <dgm:cxn modelId="{09DF414E-D8A3-457B-B77D-F5F2D5FF77C3}" type="presParOf" srcId="{81F2EC30-AEC3-4185-99E6-0757BA6CC446}" destId="{49B32BE6-FFF9-4DB8-AC3E-F7FA7C741FFB}" srcOrd="0" destOrd="0" presId="urn:microsoft.com/office/officeart/2005/8/layout/hierarchy1"/>
    <dgm:cxn modelId="{D67F8962-650D-431E-9FAC-6D256B7BC3A1}" type="presParOf" srcId="{81F2EC30-AEC3-4185-99E6-0757BA6CC446}" destId="{B5E662F0-D669-4E3C-882E-1831A6BF1D66}" srcOrd="1" destOrd="0" presId="urn:microsoft.com/office/officeart/2005/8/layout/hierarchy1"/>
    <dgm:cxn modelId="{1F2F5783-4A6D-44C2-A197-937256716D88}" type="presParOf" srcId="{76F81157-DCCB-4801-8A7E-B96B965EE27C}" destId="{FE16A6CB-8C5B-4199-B4EC-52D67D17DDB6}" srcOrd="1" destOrd="0" presId="urn:microsoft.com/office/officeart/2005/8/layout/hierarchy1"/>
    <dgm:cxn modelId="{DD361B42-C5BC-44F5-AC6D-F942B2CEC1A1}" type="presParOf" srcId="{80FF2FF6-2C15-4C41-9EE2-7CD0FEFD0139}" destId="{A706AB22-0AE0-4C4C-BB48-D4E88319EE90}" srcOrd="1" destOrd="0" presId="urn:microsoft.com/office/officeart/2005/8/layout/hierarchy1"/>
    <dgm:cxn modelId="{E362BDB2-A4DE-4743-9E59-BCBCB8A7157E}" type="presParOf" srcId="{A706AB22-0AE0-4C4C-BB48-D4E88319EE90}" destId="{0820AF10-4F7D-468C-9CDA-AD06824A6C25}" srcOrd="0" destOrd="0" presId="urn:microsoft.com/office/officeart/2005/8/layout/hierarchy1"/>
    <dgm:cxn modelId="{17D836A0-8AA6-4594-814F-C75985AFF45C}" type="presParOf" srcId="{0820AF10-4F7D-468C-9CDA-AD06824A6C25}" destId="{9D3035F2-74BA-4DA9-8E4A-6BEA6F6296AE}" srcOrd="0" destOrd="0" presId="urn:microsoft.com/office/officeart/2005/8/layout/hierarchy1"/>
    <dgm:cxn modelId="{D0ABDB3C-C6B9-4A81-B32A-61A4F8FEAFA0}" type="presParOf" srcId="{0820AF10-4F7D-468C-9CDA-AD06824A6C25}" destId="{5EF197E2-A0E1-4F9A-A5AB-E9D04B879BB3}" srcOrd="1" destOrd="0" presId="urn:microsoft.com/office/officeart/2005/8/layout/hierarchy1"/>
    <dgm:cxn modelId="{FC7278CA-05F9-4795-B5C6-7EC6D8B47B1E}" type="presParOf" srcId="{A706AB22-0AE0-4C4C-BB48-D4E88319EE90}" destId="{A9202A32-79BB-466C-A958-7047FAB95B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FE2AB-639E-4D8B-A5CF-FFD485598EE5}" type="doc">
      <dgm:prSet loTypeId="urn:microsoft.com/office/officeart/2005/8/layout/process1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2B10235-68C6-4453-9BD1-8248310C9C46}">
      <dgm:prSet/>
      <dgm:spPr/>
      <dgm:t>
        <a:bodyPr/>
        <a:lstStyle/>
        <a:p>
          <a:r>
            <a:rPr lang="hr-HR" dirty="0"/>
            <a:t>8. Sada postavimo jednu ruku na drugu po sredini kralješnice u području križa (maser stoji iznad glave), te polako povlačimo oba dlana uz srednji pritisak prema gore do vrata, od vrha leđa prema križima vraćamo se ravnomjernim pritiskom kažiprsta i srednjeg prsta izmjenjujući obje ruke.</a:t>
          </a:r>
          <a:endParaRPr lang="en-US" dirty="0"/>
        </a:p>
      </dgm:t>
    </dgm:pt>
    <dgm:pt modelId="{1FC8179B-9233-4AD4-B87D-467BA3135082}" type="parTrans" cxnId="{30EF7473-404B-4C49-A299-BB3C03FEBE7A}">
      <dgm:prSet/>
      <dgm:spPr/>
      <dgm:t>
        <a:bodyPr/>
        <a:lstStyle/>
        <a:p>
          <a:endParaRPr lang="en-US"/>
        </a:p>
      </dgm:t>
    </dgm:pt>
    <dgm:pt modelId="{7D376D8E-9BDD-47CF-8271-9A3195242166}" type="sibTrans" cxnId="{30EF7473-404B-4C49-A299-BB3C03FEBE7A}">
      <dgm:prSet/>
      <dgm:spPr/>
      <dgm:t>
        <a:bodyPr/>
        <a:lstStyle/>
        <a:p>
          <a:endParaRPr lang="en-US"/>
        </a:p>
      </dgm:t>
    </dgm:pt>
    <dgm:pt modelId="{710EB178-C99F-4D2F-8D6F-7C87F5E2112B}">
      <dgm:prSet/>
      <dgm:spPr/>
      <dgm:t>
        <a:bodyPr/>
        <a:lstStyle/>
        <a:p>
          <a:r>
            <a:rPr lang="hr-HR" dirty="0"/>
            <a:t>9. Obrada lopatica:  za lakši pristup lopatici ruku podignemo na leđa, prste obje ruke postavimo uz medijalni rub lopatice i lagano je povlačimo, kao da je želimo podići, zatim trljamo uz rub lopatice.</a:t>
          </a:r>
          <a:endParaRPr lang="en-US" dirty="0"/>
        </a:p>
      </dgm:t>
    </dgm:pt>
    <dgm:pt modelId="{B813E754-AEB3-4AB2-974E-EB3817E4B98F}" type="parTrans" cxnId="{5744393B-C8C3-4BF8-BFB0-4EACD02B224F}">
      <dgm:prSet/>
      <dgm:spPr/>
      <dgm:t>
        <a:bodyPr/>
        <a:lstStyle/>
        <a:p>
          <a:endParaRPr lang="en-US"/>
        </a:p>
      </dgm:t>
    </dgm:pt>
    <dgm:pt modelId="{51718D96-8F89-49E8-8CF1-337E98522EA5}" type="sibTrans" cxnId="{5744393B-C8C3-4BF8-BFB0-4EACD02B224F}">
      <dgm:prSet/>
      <dgm:spPr/>
      <dgm:t>
        <a:bodyPr/>
        <a:lstStyle/>
        <a:p>
          <a:endParaRPr lang="en-US"/>
        </a:p>
      </dgm:t>
    </dgm:pt>
    <dgm:pt modelId="{F1B62028-5020-4ED7-A117-B0A2255F8B88}" type="pres">
      <dgm:prSet presAssocID="{17FFE2AB-639E-4D8B-A5CF-FFD485598EE5}" presName="Name0" presStyleCnt="0">
        <dgm:presLayoutVars>
          <dgm:dir/>
          <dgm:resizeHandles val="exact"/>
        </dgm:presLayoutVars>
      </dgm:prSet>
      <dgm:spPr/>
    </dgm:pt>
    <dgm:pt modelId="{4685DFE4-7B91-4F75-8328-E24550B66377}" type="pres">
      <dgm:prSet presAssocID="{E2B10235-68C6-4453-9BD1-8248310C9C46}" presName="node" presStyleLbl="node1" presStyleIdx="0" presStyleCnt="2" custLinFactNeighborX="58490" custLinFactNeighborY="-83701">
        <dgm:presLayoutVars>
          <dgm:bulletEnabled val="1"/>
        </dgm:presLayoutVars>
      </dgm:prSet>
      <dgm:spPr/>
    </dgm:pt>
    <dgm:pt modelId="{9D31BB06-A232-4775-9F5F-0FCE5ECC804F}" type="pres">
      <dgm:prSet presAssocID="{7D376D8E-9BDD-47CF-8271-9A3195242166}" presName="sibTrans" presStyleLbl="sibTrans2D1" presStyleIdx="0" presStyleCnt="1"/>
      <dgm:spPr/>
    </dgm:pt>
    <dgm:pt modelId="{31ABDBA7-23B9-4642-9811-A645EA6F50FC}" type="pres">
      <dgm:prSet presAssocID="{7D376D8E-9BDD-47CF-8271-9A3195242166}" presName="connectorText" presStyleLbl="sibTrans2D1" presStyleIdx="0" presStyleCnt="1"/>
      <dgm:spPr/>
    </dgm:pt>
    <dgm:pt modelId="{7DFD36E3-2BB6-4278-9F89-14E04C5FA8B3}" type="pres">
      <dgm:prSet presAssocID="{710EB178-C99F-4D2F-8D6F-7C87F5E2112B}" presName="node" presStyleLbl="node1" presStyleIdx="1" presStyleCnt="2" custLinFactNeighborX="-26669" custLinFactNeighborY="51213">
        <dgm:presLayoutVars>
          <dgm:bulletEnabled val="1"/>
        </dgm:presLayoutVars>
      </dgm:prSet>
      <dgm:spPr/>
    </dgm:pt>
  </dgm:ptLst>
  <dgm:cxnLst>
    <dgm:cxn modelId="{F5015019-CA42-4EB6-BFD1-BB1BC2B65A76}" type="presOf" srcId="{710EB178-C99F-4D2F-8D6F-7C87F5E2112B}" destId="{7DFD36E3-2BB6-4278-9F89-14E04C5FA8B3}" srcOrd="0" destOrd="0" presId="urn:microsoft.com/office/officeart/2005/8/layout/process1"/>
    <dgm:cxn modelId="{5744393B-C8C3-4BF8-BFB0-4EACD02B224F}" srcId="{17FFE2AB-639E-4D8B-A5CF-FFD485598EE5}" destId="{710EB178-C99F-4D2F-8D6F-7C87F5E2112B}" srcOrd="1" destOrd="0" parTransId="{B813E754-AEB3-4AB2-974E-EB3817E4B98F}" sibTransId="{51718D96-8F89-49E8-8CF1-337E98522EA5}"/>
    <dgm:cxn modelId="{4F4EE03B-9D1C-41FE-BD00-EE5B663DA4D2}" type="presOf" srcId="{7D376D8E-9BDD-47CF-8271-9A3195242166}" destId="{31ABDBA7-23B9-4642-9811-A645EA6F50FC}" srcOrd="1" destOrd="0" presId="urn:microsoft.com/office/officeart/2005/8/layout/process1"/>
    <dgm:cxn modelId="{4E30A76B-040C-4BC4-B173-C7B940013990}" type="presOf" srcId="{17FFE2AB-639E-4D8B-A5CF-FFD485598EE5}" destId="{F1B62028-5020-4ED7-A117-B0A2255F8B88}" srcOrd="0" destOrd="0" presId="urn:microsoft.com/office/officeart/2005/8/layout/process1"/>
    <dgm:cxn modelId="{30EF7473-404B-4C49-A299-BB3C03FEBE7A}" srcId="{17FFE2AB-639E-4D8B-A5CF-FFD485598EE5}" destId="{E2B10235-68C6-4453-9BD1-8248310C9C46}" srcOrd="0" destOrd="0" parTransId="{1FC8179B-9233-4AD4-B87D-467BA3135082}" sibTransId="{7D376D8E-9BDD-47CF-8271-9A3195242166}"/>
    <dgm:cxn modelId="{E296E5B3-1ACE-4ACF-B91B-5268E930FF4E}" type="presOf" srcId="{E2B10235-68C6-4453-9BD1-8248310C9C46}" destId="{4685DFE4-7B91-4F75-8328-E24550B66377}" srcOrd="0" destOrd="0" presId="urn:microsoft.com/office/officeart/2005/8/layout/process1"/>
    <dgm:cxn modelId="{4CC827F8-954B-47E8-9B40-1CCAEA20CDF3}" type="presOf" srcId="{7D376D8E-9BDD-47CF-8271-9A3195242166}" destId="{9D31BB06-A232-4775-9F5F-0FCE5ECC804F}" srcOrd="0" destOrd="0" presId="urn:microsoft.com/office/officeart/2005/8/layout/process1"/>
    <dgm:cxn modelId="{E48D2131-5F8B-4B2A-A2A8-F072BFF33E3F}" type="presParOf" srcId="{F1B62028-5020-4ED7-A117-B0A2255F8B88}" destId="{4685DFE4-7B91-4F75-8328-E24550B66377}" srcOrd="0" destOrd="0" presId="urn:microsoft.com/office/officeart/2005/8/layout/process1"/>
    <dgm:cxn modelId="{8461D2C4-C1B1-4D1E-9527-3A68B4763E7A}" type="presParOf" srcId="{F1B62028-5020-4ED7-A117-B0A2255F8B88}" destId="{9D31BB06-A232-4775-9F5F-0FCE5ECC804F}" srcOrd="1" destOrd="0" presId="urn:microsoft.com/office/officeart/2005/8/layout/process1"/>
    <dgm:cxn modelId="{38F153FA-1E5A-4344-B7A9-7AE8BCA255DD}" type="presParOf" srcId="{9D31BB06-A232-4775-9F5F-0FCE5ECC804F}" destId="{31ABDBA7-23B9-4642-9811-A645EA6F50FC}" srcOrd="0" destOrd="0" presId="urn:microsoft.com/office/officeart/2005/8/layout/process1"/>
    <dgm:cxn modelId="{3457A07B-5E39-43FC-AD41-E515B0683329}" type="presParOf" srcId="{F1B62028-5020-4ED7-A117-B0A2255F8B88}" destId="{7DFD36E3-2BB6-4278-9F89-14E04C5FA8B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FE152-33A1-439F-96B1-A0DC3CF3300B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E016A96-945A-48EF-BB92-8AC17FE78CC0}">
      <dgm:prSet/>
      <dgm:spPr/>
      <dgm:t>
        <a:bodyPr/>
        <a:lstStyle/>
        <a:p>
          <a:r>
            <a:rPr lang="hr-HR" dirty="0"/>
            <a:t>10. Gnječenje mišića u području ramena i oko lopatica, te kružni pritisci palcima u području između lopatica.</a:t>
          </a:r>
          <a:endParaRPr lang="en-US" dirty="0"/>
        </a:p>
      </dgm:t>
    </dgm:pt>
    <dgm:pt modelId="{CC2E5C78-338A-46B3-9565-7DAA3E5F20A7}" type="parTrans" cxnId="{6AC65F94-BDBA-4E23-8558-0BA7130AD58F}">
      <dgm:prSet/>
      <dgm:spPr/>
      <dgm:t>
        <a:bodyPr/>
        <a:lstStyle/>
        <a:p>
          <a:endParaRPr lang="en-US"/>
        </a:p>
      </dgm:t>
    </dgm:pt>
    <dgm:pt modelId="{838ABFB4-07A4-4C7D-857C-0A86BA156604}" type="sibTrans" cxnId="{6AC65F94-BDBA-4E23-8558-0BA7130AD58F}">
      <dgm:prSet/>
      <dgm:spPr/>
      <dgm:t>
        <a:bodyPr/>
        <a:lstStyle/>
        <a:p>
          <a:endParaRPr lang="en-US"/>
        </a:p>
      </dgm:t>
    </dgm:pt>
    <dgm:pt modelId="{33E3F7BE-A557-4956-B770-904918620D93}">
      <dgm:prSet/>
      <dgm:spPr/>
      <dgm:t>
        <a:bodyPr/>
        <a:lstStyle/>
        <a:p>
          <a:r>
            <a:rPr lang="hr-HR" dirty="0"/>
            <a:t>11. Zatim na isti način detaljno obradimo područje križa, uz kralješnicu s obje strane leđa i prema bočnom grebenu crijevne kosti.</a:t>
          </a:r>
          <a:endParaRPr lang="en-US" dirty="0"/>
        </a:p>
      </dgm:t>
    </dgm:pt>
    <dgm:pt modelId="{970C23FC-A101-4134-B6E9-14202D084B3C}" type="parTrans" cxnId="{D7D99D30-ED40-4489-933C-DEE5E3CF1F49}">
      <dgm:prSet/>
      <dgm:spPr/>
      <dgm:t>
        <a:bodyPr/>
        <a:lstStyle/>
        <a:p>
          <a:endParaRPr lang="en-US"/>
        </a:p>
      </dgm:t>
    </dgm:pt>
    <dgm:pt modelId="{D149F472-083D-408E-AD92-25A3824ADDB9}" type="sibTrans" cxnId="{D7D99D30-ED40-4489-933C-DEE5E3CF1F49}">
      <dgm:prSet/>
      <dgm:spPr/>
      <dgm:t>
        <a:bodyPr/>
        <a:lstStyle/>
        <a:p>
          <a:endParaRPr lang="en-US"/>
        </a:p>
      </dgm:t>
    </dgm:pt>
    <dgm:pt modelId="{A764C3DB-3A00-46D3-BF96-4AF574B6C832}">
      <dgm:prSet/>
      <dgm:spPr/>
      <dgm:t>
        <a:bodyPr/>
        <a:lstStyle/>
        <a:p>
          <a:r>
            <a:rPr lang="hr-HR" dirty="0"/>
            <a:t>12. Rastezanje mišića uz kralježnicu pritiskom podlakticama, od sredine leđa, razdvajajući podlaktice, povlačeći jednu prema vratu, a drugu prema križima.</a:t>
          </a:r>
          <a:endParaRPr lang="en-US" dirty="0"/>
        </a:p>
      </dgm:t>
    </dgm:pt>
    <dgm:pt modelId="{6A21F346-9C13-41E3-8CBA-6234130908B5}" type="parTrans" cxnId="{577B5348-6106-457F-8A59-733172BA5E6A}">
      <dgm:prSet/>
      <dgm:spPr/>
      <dgm:t>
        <a:bodyPr/>
        <a:lstStyle/>
        <a:p>
          <a:endParaRPr lang="en-US"/>
        </a:p>
      </dgm:t>
    </dgm:pt>
    <dgm:pt modelId="{C12C1EF3-BC3B-4841-9A56-67E05C26A290}" type="sibTrans" cxnId="{577B5348-6106-457F-8A59-733172BA5E6A}">
      <dgm:prSet/>
      <dgm:spPr/>
      <dgm:t>
        <a:bodyPr/>
        <a:lstStyle/>
        <a:p>
          <a:endParaRPr lang="en-US"/>
        </a:p>
      </dgm:t>
    </dgm:pt>
    <dgm:pt modelId="{1536EC6C-890F-44B9-B4B6-134414F6E721}">
      <dgm:prSet/>
      <dgm:spPr/>
      <dgm:t>
        <a:bodyPr/>
        <a:lstStyle/>
        <a:p>
          <a:r>
            <a:rPr lang="hr-HR" dirty="0"/>
            <a:t>13. Podražajni </a:t>
          </a:r>
          <a:r>
            <a:rPr lang="hr-HR" dirty="0" err="1"/>
            <a:t>hvatovi</a:t>
          </a:r>
          <a:r>
            <a:rPr lang="hr-HR" dirty="0"/>
            <a:t>! Potrebno je izbjeći područje iznad bubrega i koštane izbočine!</a:t>
          </a:r>
          <a:endParaRPr lang="en-US" dirty="0"/>
        </a:p>
      </dgm:t>
    </dgm:pt>
    <dgm:pt modelId="{4AA17591-0B58-4870-954D-DC95D5CF4DBE}" type="parTrans" cxnId="{372DABC4-F11B-4B6B-AD8C-D72FDBB996D2}">
      <dgm:prSet/>
      <dgm:spPr/>
      <dgm:t>
        <a:bodyPr/>
        <a:lstStyle/>
        <a:p>
          <a:endParaRPr lang="en-US"/>
        </a:p>
      </dgm:t>
    </dgm:pt>
    <dgm:pt modelId="{C45FAB3F-D33D-4FD4-990E-0F1F16503E3F}" type="sibTrans" cxnId="{372DABC4-F11B-4B6B-AD8C-D72FDBB996D2}">
      <dgm:prSet/>
      <dgm:spPr/>
      <dgm:t>
        <a:bodyPr/>
        <a:lstStyle/>
        <a:p>
          <a:endParaRPr lang="en-US"/>
        </a:p>
      </dgm:t>
    </dgm:pt>
    <dgm:pt modelId="{8AA32529-D29D-40F6-BFF6-D7DD3FC33538}">
      <dgm:prSet/>
      <dgm:spPr/>
      <dgm:t>
        <a:bodyPr/>
        <a:lstStyle/>
        <a:p>
          <a:r>
            <a:rPr lang="hr-HR" dirty="0"/>
            <a:t>14. Vibracija i protresanje.</a:t>
          </a:r>
          <a:endParaRPr lang="en-US" dirty="0"/>
        </a:p>
      </dgm:t>
    </dgm:pt>
    <dgm:pt modelId="{3DA74E79-5671-4CF6-8800-81686BF96A26}" type="parTrans" cxnId="{6A77B0B6-7BCB-47CF-B6EC-9D8A0E2C7062}">
      <dgm:prSet/>
      <dgm:spPr/>
      <dgm:t>
        <a:bodyPr/>
        <a:lstStyle/>
        <a:p>
          <a:endParaRPr lang="en-US"/>
        </a:p>
      </dgm:t>
    </dgm:pt>
    <dgm:pt modelId="{5AE1B5ED-7EB4-44E2-BE68-A407211CFD85}" type="sibTrans" cxnId="{6A77B0B6-7BCB-47CF-B6EC-9D8A0E2C7062}">
      <dgm:prSet/>
      <dgm:spPr/>
      <dgm:t>
        <a:bodyPr/>
        <a:lstStyle/>
        <a:p>
          <a:endParaRPr lang="en-US"/>
        </a:p>
      </dgm:t>
    </dgm:pt>
    <dgm:pt modelId="{F91F0F52-8E32-4221-8BAE-07E3053F5F92}">
      <dgm:prSet/>
      <dgm:spPr/>
      <dgm:t>
        <a:bodyPr/>
        <a:lstStyle/>
        <a:p>
          <a:r>
            <a:rPr lang="hr-HR"/>
            <a:t>15. Završno glađenje.</a:t>
          </a:r>
          <a:endParaRPr lang="en-US"/>
        </a:p>
      </dgm:t>
    </dgm:pt>
    <dgm:pt modelId="{822D31C9-BF62-4C11-B2E8-63B40884CDA4}" type="parTrans" cxnId="{59E7A64D-BF55-4C4E-8234-75B0DD30DBE2}">
      <dgm:prSet/>
      <dgm:spPr/>
      <dgm:t>
        <a:bodyPr/>
        <a:lstStyle/>
        <a:p>
          <a:endParaRPr lang="en-US"/>
        </a:p>
      </dgm:t>
    </dgm:pt>
    <dgm:pt modelId="{6E3E2655-A3A1-4DEE-9F8C-73758C8FFC0E}" type="sibTrans" cxnId="{59E7A64D-BF55-4C4E-8234-75B0DD30DBE2}">
      <dgm:prSet/>
      <dgm:spPr/>
      <dgm:t>
        <a:bodyPr/>
        <a:lstStyle/>
        <a:p>
          <a:endParaRPr lang="en-US"/>
        </a:p>
      </dgm:t>
    </dgm:pt>
    <dgm:pt modelId="{6C703C59-B612-4653-B9BB-33E223605B95}" type="pres">
      <dgm:prSet presAssocID="{BC0FE152-33A1-439F-96B1-A0DC3CF3300B}" presName="diagram" presStyleCnt="0">
        <dgm:presLayoutVars>
          <dgm:dir/>
          <dgm:resizeHandles val="exact"/>
        </dgm:presLayoutVars>
      </dgm:prSet>
      <dgm:spPr/>
    </dgm:pt>
    <dgm:pt modelId="{AE9AB3A3-2847-4295-9E39-271B8D143B2E}" type="pres">
      <dgm:prSet presAssocID="{9E016A96-945A-48EF-BB92-8AC17FE78CC0}" presName="node" presStyleLbl="node1" presStyleIdx="0" presStyleCnt="6" custLinFactNeighborX="-46363" custLinFactNeighborY="4685">
        <dgm:presLayoutVars>
          <dgm:bulletEnabled val="1"/>
        </dgm:presLayoutVars>
      </dgm:prSet>
      <dgm:spPr/>
    </dgm:pt>
    <dgm:pt modelId="{9D3F68F3-5A12-44BA-8AF4-6D59BAF90330}" type="pres">
      <dgm:prSet presAssocID="{838ABFB4-07A4-4C7D-857C-0A86BA156604}" presName="sibTrans" presStyleCnt="0"/>
      <dgm:spPr/>
    </dgm:pt>
    <dgm:pt modelId="{FE938E11-C085-40C8-B780-9831B714CFB1}" type="pres">
      <dgm:prSet presAssocID="{33E3F7BE-A557-4956-B770-904918620D93}" presName="node" presStyleLbl="node1" presStyleIdx="1" presStyleCnt="6" custLinFactNeighborX="-54297" custLinFactNeighborY="4685">
        <dgm:presLayoutVars>
          <dgm:bulletEnabled val="1"/>
        </dgm:presLayoutVars>
      </dgm:prSet>
      <dgm:spPr/>
    </dgm:pt>
    <dgm:pt modelId="{0C07C8B2-F969-4DFE-A8DA-013C15DEBB7A}" type="pres">
      <dgm:prSet presAssocID="{D149F472-083D-408E-AD92-25A3824ADDB9}" presName="sibTrans" presStyleCnt="0"/>
      <dgm:spPr/>
    </dgm:pt>
    <dgm:pt modelId="{BF4DBBD0-E8C5-40D2-9AF0-6ED50614AB83}" type="pres">
      <dgm:prSet presAssocID="{A764C3DB-3A00-46D3-BF96-4AF574B6C832}" presName="node" presStyleLbl="node1" presStyleIdx="2" presStyleCnt="6" custLinFactNeighborX="-59181" custLinFactNeighborY="4685">
        <dgm:presLayoutVars>
          <dgm:bulletEnabled val="1"/>
        </dgm:presLayoutVars>
      </dgm:prSet>
      <dgm:spPr/>
    </dgm:pt>
    <dgm:pt modelId="{D2874BB3-ACF0-459D-AE6E-346E0474E2C0}" type="pres">
      <dgm:prSet presAssocID="{C12C1EF3-BC3B-4841-9A56-67E05C26A290}" presName="sibTrans" presStyleCnt="0"/>
      <dgm:spPr/>
    </dgm:pt>
    <dgm:pt modelId="{F491A08E-9B84-4804-A3AB-799A93F109B2}" type="pres">
      <dgm:prSet presAssocID="{1536EC6C-890F-44B9-B4B6-134414F6E721}" presName="node" presStyleLbl="node1" presStyleIdx="3" presStyleCnt="6" custLinFactX="100000" custLinFactY="-11982" custLinFactNeighborX="164369" custLinFactNeighborY="-100000">
        <dgm:presLayoutVars>
          <dgm:bulletEnabled val="1"/>
        </dgm:presLayoutVars>
      </dgm:prSet>
      <dgm:spPr/>
    </dgm:pt>
    <dgm:pt modelId="{2FE4EDE9-E84B-45C7-A434-DE22D301E5FE}" type="pres">
      <dgm:prSet presAssocID="{C45FAB3F-D33D-4FD4-990E-0F1F16503E3F}" presName="sibTrans" presStyleCnt="0"/>
      <dgm:spPr/>
    </dgm:pt>
    <dgm:pt modelId="{D5270778-2A99-44E5-8D5B-1E1456D446C2}" type="pres">
      <dgm:prSet presAssocID="{8AA32529-D29D-40F6-BFF6-D7DD3FC33538}" presName="node" presStyleLbl="node1" presStyleIdx="4" presStyleCnt="6" custLinFactNeighborX="-66055" custLinFactNeighborY="-1643">
        <dgm:presLayoutVars>
          <dgm:bulletEnabled val="1"/>
        </dgm:presLayoutVars>
      </dgm:prSet>
      <dgm:spPr/>
    </dgm:pt>
    <dgm:pt modelId="{7772430C-5643-41DA-8C8B-5D2C447A93E8}" type="pres">
      <dgm:prSet presAssocID="{5AE1B5ED-7EB4-44E2-BE68-A407211CFD85}" presName="sibTrans" presStyleCnt="0"/>
      <dgm:spPr/>
    </dgm:pt>
    <dgm:pt modelId="{81C61EF5-5C2F-4243-BCC1-F7CD476BC201}" type="pres">
      <dgm:prSet presAssocID="{F91F0F52-8E32-4221-8BAE-07E3053F5F92}" presName="node" presStyleLbl="node1" presStyleIdx="5" presStyleCnt="6" custLinFactNeighborX="-51876" custLinFactNeighborY="-1643">
        <dgm:presLayoutVars>
          <dgm:bulletEnabled val="1"/>
        </dgm:presLayoutVars>
      </dgm:prSet>
      <dgm:spPr/>
    </dgm:pt>
  </dgm:ptLst>
  <dgm:cxnLst>
    <dgm:cxn modelId="{BC91F113-0BFC-4C1E-80DC-4C609BF7A10F}" type="presOf" srcId="{BC0FE152-33A1-439F-96B1-A0DC3CF3300B}" destId="{6C703C59-B612-4653-B9BB-33E223605B95}" srcOrd="0" destOrd="0" presId="urn:microsoft.com/office/officeart/2005/8/layout/default"/>
    <dgm:cxn modelId="{63DC6D2D-CBF4-403C-B46D-44841B91056F}" type="presOf" srcId="{8AA32529-D29D-40F6-BFF6-D7DD3FC33538}" destId="{D5270778-2A99-44E5-8D5B-1E1456D446C2}" srcOrd="0" destOrd="0" presId="urn:microsoft.com/office/officeart/2005/8/layout/default"/>
    <dgm:cxn modelId="{D7D99D30-ED40-4489-933C-DEE5E3CF1F49}" srcId="{BC0FE152-33A1-439F-96B1-A0DC3CF3300B}" destId="{33E3F7BE-A557-4956-B770-904918620D93}" srcOrd="1" destOrd="0" parTransId="{970C23FC-A101-4134-B6E9-14202D084B3C}" sibTransId="{D149F472-083D-408E-AD92-25A3824ADDB9}"/>
    <dgm:cxn modelId="{577B5348-6106-457F-8A59-733172BA5E6A}" srcId="{BC0FE152-33A1-439F-96B1-A0DC3CF3300B}" destId="{A764C3DB-3A00-46D3-BF96-4AF574B6C832}" srcOrd="2" destOrd="0" parTransId="{6A21F346-9C13-41E3-8CBA-6234130908B5}" sibTransId="{C12C1EF3-BC3B-4841-9A56-67E05C26A290}"/>
    <dgm:cxn modelId="{59E7A64D-BF55-4C4E-8234-75B0DD30DBE2}" srcId="{BC0FE152-33A1-439F-96B1-A0DC3CF3300B}" destId="{F91F0F52-8E32-4221-8BAE-07E3053F5F92}" srcOrd="5" destOrd="0" parTransId="{822D31C9-BF62-4C11-B2E8-63B40884CDA4}" sibTransId="{6E3E2655-A3A1-4DEE-9F8C-73758C8FFC0E}"/>
    <dgm:cxn modelId="{B64F1558-431D-4D1F-A154-226F7217021F}" type="presOf" srcId="{1536EC6C-890F-44B9-B4B6-134414F6E721}" destId="{F491A08E-9B84-4804-A3AB-799A93F109B2}" srcOrd="0" destOrd="0" presId="urn:microsoft.com/office/officeart/2005/8/layout/default"/>
    <dgm:cxn modelId="{078A9690-01E3-4822-8982-479EE5309F9F}" type="presOf" srcId="{A764C3DB-3A00-46D3-BF96-4AF574B6C832}" destId="{BF4DBBD0-E8C5-40D2-9AF0-6ED50614AB83}" srcOrd="0" destOrd="0" presId="urn:microsoft.com/office/officeart/2005/8/layout/default"/>
    <dgm:cxn modelId="{6AC65F94-BDBA-4E23-8558-0BA7130AD58F}" srcId="{BC0FE152-33A1-439F-96B1-A0DC3CF3300B}" destId="{9E016A96-945A-48EF-BB92-8AC17FE78CC0}" srcOrd="0" destOrd="0" parTransId="{CC2E5C78-338A-46B3-9565-7DAA3E5F20A7}" sibTransId="{838ABFB4-07A4-4C7D-857C-0A86BA156604}"/>
    <dgm:cxn modelId="{6A77B0B6-7BCB-47CF-B6EC-9D8A0E2C7062}" srcId="{BC0FE152-33A1-439F-96B1-A0DC3CF3300B}" destId="{8AA32529-D29D-40F6-BFF6-D7DD3FC33538}" srcOrd="4" destOrd="0" parTransId="{3DA74E79-5671-4CF6-8800-81686BF96A26}" sibTransId="{5AE1B5ED-7EB4-44E2-BE68-A407211CFD85}"/>
    <dgm:cxn modelId="{372DABC4-F11B-4B6B-AD8C-D72FDBB996D2}" srcId="{BC0FE152-33A1-439F-96B1-A0DC3CF3300B}" destId="{1536EC6C-890F-44B9-B4B6-134414F6E721}" srcOrd="3" destOrd="0" parTransId="{4AA17591-0B58-4870-954D-DC95D5CF4DBE}" sibTransId="{C45FAB3F-D33D-4FD4-990E-0F1F16503E3F}"/>
    <dgm:cxn modelId="{6F8C19D8-80B9-490D-AC4F-48250B4F6E17}" type="presOf" srcId="{9E016A96-945A-48EF-BB92-8AC17FE78CC0}" destId="{AE9AB3A3-2847-4295-9E39-271B8D143B2E}" srcOrd="0" destOrd="0" presId="urn:microsoft.com/office/officeart/2005/8/layout/default"/>
    <dgm:cxn modelId="{5776AADB-B5B7-4176-BD96-4F525D5D1C1A}" type="presOf" srcId="{F91F0F52-8E32-4221-8BAE-07E3053F5F92}" destId="{81C61EF5-5C2F-4243-BCC1-F7CD476BC201}" srcOrd="0" destOrd="0" presId="urn:microsoft.com/office/officeart/2005/8/layout/default"/>
    <dgm:cxn modelId="{F04A80E5-D644-4B86-8764-4237ACD8ABD5}" type="presOf" srcId="{33E3F7BE-A557-4956-B770-904918620D93}" destId="{FE938E11-C085-40C8-B780-9831B714CFB1}" srcOrd="0" destOrd="0" presId="urn:microsoft.com/office/officeart/2005/8/layout/default"/>
    <dgm:cxn modelId="{D98F51CA-58DF-4228-9EA9-2A145616EDD5}" type="presParOf" srcId="{6C703C59-B612-4653-B9BB-33E223605B95}" destId="{AE9AB3A3-2847-4295-9E39-271B8D143B2E}" srcOrd="0" destOrd="0" presId="urn:microsoft.com/office/officeart/2005/8/layout/default"/>
    <dgm:cxn modelId="{BF1A4BBE-78C2-48CB-A6EC-2E6901C8B59F}" type="presParOf" srcId="{6C703C59-B612-4653-B9BB-33E223605B95}" destId="{9D3F68F3-5A12-44BA-8AF4-6D59BAF90330}" srcOrd="1" destOrd="0" presId="urn:microsoft.com/office/officeart/2005/8/layout/default"/>
    <dgm:cxn modelId="{C4EE7647-1124-46D4-8771-47CA8879847F}" type="presParOf" srcId="{6C703C59-B612-4653-B9BB-33E223605B95}" destId="{FE938E11-C085-40C8-B780-9831B714CFB1}" srcOrd="2" destOrd="0" presId="urn:microsoft.com/office/officeart/2005/8/layout/default"/>
    <dgm:cxn modelId="{44EBF5ED-4528-4EB6-8684-F6B0D6925312}" type="presParOf" srcId="{6C703C59-B612-4653-B9BB-33E223605B95}" destId="{0C07C8B2-F969-4DFE-A8DA-013C15DEBB7A}" srcOrd="3" destOrd="0" presId="urn:microsoft.com/office/officeart/2005/8/layout/default"/>
    <dgm:cxn modelId="{F0F41185-9A29-4DA5-BEB3-B19B79A17AFF}" type="presParOf" srcId="{6C703C59-B612-4653-B9BB-33E223605B95}" destId="{BF4DBBD0-E8C5-40D2-9AF0-6ED50614AB83}" srcOrd="4" destOrd="0" presId="urn:microsoft.com/office/officeart/2005/8/layout/default"/>
    <dgm:cxn modelId="{FC5119C5-7C4F-4F54-AEB6-4A3E4A2CA510}" type="presParOf" srcId="{6C703C59-B612-4653-B9BB-33E223605B95}" destId="{D2874BB3-ACF0-459D-AE6E-346E0474E2C0}" srcOrd="5" destOrd="0" presId="urn:microsoft.com/office/officeart/2005/8/layout/default"/>
    <dgm:cxn modelId="{55055633-E305-413E-A5F9-D03E2350501A}" type="presParOf" srcId="{6C703C59-B612-4653-B9BB-33E223605B95}" destId="{F491A08E-9B84-4804-A3AB-799A93F109B2}" srcOrd="6" destOrd="0" presId="urn:microsoft.com/office/officeart/2005/8/layout/default"/>
    <dgm:cxn modelId="{6CB671B5-BAD8-4579-9901-1E0D5935E156}" type="presParOf" srcId="{6C703C59-B612-4653-B9BB-33E223605B95}" destId="{2FE4EDE9-E84B-45C7-A434-DE22D301E5FE}" srcOrd="7" destOrd="0" presId="urn:microsoft.com/office/officeart/2005/8/layout/default"/>
    <dgm:cxn modelId="{F767DDEA-82E4-4341-A6D7-8A7D567E24E0}" type="presParOf" srcId="{6C703C59-B612-4653-B9BB-33E223605B95}" destId="{D5270778-2A99-44E5-8D5B-1E1456D446C2}" srcOrd="8" destOrd="0" presId="urn:microsoft.com/office/officeart/2005/8/layout/default"/>
    <dgm:cxn modelId="{0603FEEA-59FC-47BA-9ABD-C299C373C260}" type="presParOf" srcId="{6C703C59-B612-4653-B9BB-33E223605B95}" destId="{7772430C-5643-41DA-8C8B-5D2C447A93E8}" srcOrd="9" destOrd="0" presId="urn:microsoft.com/office/officeart/2005/8/layout/default"/>
    <dgm:cxn modelId="{60BE4EF8-3AE2-44FC-AEE1-628C64D27DD8}" type="presParOf" srcId="{6C703C59-B612-4653-B9BB-33E223605B95}" destId="{81C61EF5-5C2F-4243-BCC1-F7CD476BC20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32BE6-FFF9-4DB8-AC3E-F7FA7C741FFB}">
      <dsp:nvSpPr>
        <dsp:cNvPr id="0" name=""/>
        <dsp:cNvSpPr/>
      </dsp:nvSpPr>
      <dsp:spPr>
        <a:xfrm>
          <a:off x="1232" y="801131"/>
          <a:ext cx="4326747" cy="2747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662F0-D669-4E3C-882E-1831A6BF1D66}">
      <dsp:nvSpPr>
        <dsp:cNvPr id="0" name=""/>
        <dsp:cNvSpPr/>
      </dsp:nvSpPr>
      <dsp:spPr>
        <a:xfrm>
          <a:off x="481982" y="1257844"/>
          <a:ext cx="4326747" cy="2747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Sportska masaža leđa provodi se po istim načelima kao i medicinska masaža, izmjenjujući pokrete glađenja, trljanja, gnječenja i podražajne </a:t>
          </a:r>
          <a:r>
            <a:rPr lang="hr-HR" sz="2300" kern="1200" dirty="0" err="1"/>
            <a:t>hvatove</a:t>
          </a:r>
          <a:r>
            <a:rPr lang="hr-HR" sz="2300" kern="1200" dirty="0"/>
            <a:t>.</a:t>
          </a:r>
          <a:endParaRPr lang="en-US" sz="2300" kern="1200" dirty="0"/>
        </a:p>
      </dsp:txBody>
      <dsp:txXfrm>
        <a:off x="562453" y="1338315"/>
        <a:ext cx="4165805" cy="2586542"/>
      </dsp:txXfrm>
    </dsp:sp>
    <dsp:sp modelId="{9D3035F2-74BA-4DA9-8E4A-6BEA6F6296AE}">
      <dsp:nvSpPr>
        <dsp:cNvPr id="0" name=""/>
        <dsp:cNvSpPr/>
      </dsp:nvSpPr>
      <dsp:spPr>
        <a:xfrm>
          <a:off x="5289479" y="801131"/>
          <a:ext cx="4326747" cy="2747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197E2-A0E1-4F9A-A5AB-E9D04B879BB3}">
      <dsp:nvSpPr>
        <dsp:cNvPr id="0" name=""/>
        <dsp:cNvSpPr/>
      </dsp:nvSpPr>
      <dsp:spPr>
        <a:xfrm>
          <a:off x="5770229" y="1257844"/>
          <a:ext cx="4326747" cy="2747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Masažu započinjemo pokretima glađenja, nešto jačeg intenziteta osim u području vrata, zatim slijede ostali pokreti,  prilagođeni tempom i pritiskom intenzivnijoj masaži, kod koje je naglasak na obradi mišića.</a:t>
          </a:r>
          <a:endParaRPr lang="en-US" sz="2300" kern="1200"/>
        </a:p>
      </dsp:txBody>
      <dsp:txXfrm>
        <a:off x="5850700" y="1338315"/>
        <a:ext cx="4165805" cy="2586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5DFE4-7B91-4F75-8328-E24550B66377}">
      <dsp:nvSpPr>
        <dsp:cNvPr id="0" name=""/>
        <dsp:cNvSpPr/>
      </dsp:nvSpPr>
      <dsp:spPr>
        <a:xfrm>
          <a:off x="493197" y="0"/>
          <a:ext cx="2103824" cy="2800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8. Sada postavimo jednu ruku na drugu po sredini kralješnice u području križa (maser stoji iznad glave), te polako povlačimo oba dlana uz srednji pritisak prema gore do vrata, od vrha leđa prema križima vraćamo se ravnomjernim pritiskom kažiprsta i srednjeg prsta izmjenjujući obje ruke.</a:t>
          </a:r>
          <a:endParaRPr lang="en-US" sz="1400" kern="1200" dirty="0"/>
        </a:p>
      </dsp:txBody>
      <dsp:txXfrm>
        <a:off x="554816" y="61619"/>
        <a:ext cx="1980586" cy="2677478"/>
      </dsp:txXfrm>
    </dsp:sp>
    <dsp:sp modelId="{9D31BB06-A232-4775-9F5F-0FCE5ECC804F}">
      <dsp:nvSpPr>
        <dsp:cNvPr id="0" name=""/>
        <dsp:cNvSpPr/>
      </dsp:nvSpPr>
      <dsp:spPr>
        <a:xfrm rot="2915574">
          <a:off x="2611301" y="2405283"/>
          <a:ext cx="100078" cy="5217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616384" y="2498374"/>
        <a:ext cx="70055" cy="313048"/>
      </dsp:txXfrm>
    </dsp:sp>
    <dsp:sp modelId="{7DFD36E3-2BB6-4278-9F89-14E04C5FA8B3}">
      <dsp:nvSpPr>
        <dsp:cNvPr id="0" name=""/>
        <dsp:cNvSpPr/>
      </dsp:nvSpPr>
      <dsp:spPr>
        <a:xfrm>
          <a:off x="2721913" y="2527350"/>
          <a:ext cx="2103824" cy="2800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9. Obrada lopatica:  za lakši pristup lopatici ruku podignemo na leđa, prste obje ruke postavimo uz medijalni rub lopatice i lagano je povlačimo, kao da je želimo podići, zatim trljamo uz rub lopatice.</a:t>
          </a:r>
          <a:endParaRPr lang="en-US" sz="1400" kern="1200" dirty="0"/>
        </a:p>
      </dsp:txBody>
      <dsp:txXfrm>
        <a:off x="2783532" y="2588969"/>
        <a:ext cx="1980586" cy="2677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AB3A3-2847-4295-9E39-271B8D143B2E}">
      <dsp:nvSpPr>
        <dsp:cNvPr id="0" name=""/>
        <dsp:cNvSpPr/>
      </dsp:nvSpPr>
      <dsp:spPr>
        <a:xfrm>
          <a:off x="123131" y="81053"/>
          <a:ext cx="2839360" cy="17036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10. Gnječenje mišića u području ramena i oko lopatica, te kružni pritisci palcima u području između lopatica.</a:t>
          </a:r>
          <a:endParaRPr lang="en-US" sz="1800" kern="1200" dirty="0"/>
        </a:p>
      </dsp:txBody>
      <dsp:txXfrm>
        <a:off x="123131" y="81053"/>
        <a:ext cx="2839360" cy="1703616"/>
      </dsp:txXfrm>
    </dsp:sp>
    <dsp:sp modelId="{FE938E11-C085-40C8-B780-9831B714CFB1}">
      <dsp:nvSpPr>
        <dsp:cNvPr id="0" name=""/>
        <dsp:cNvSpPr/>
      </dsp:nvSpPr>
      <dsp:spPr>
        <a:xfrm>
          <a:off x="3021152" y="81053"/>
          <a:ext cx="2839360" cy="1703616"/>
        </a:xfrm>
        <a:prstGeom prst="rect">
          <a:avLst/>
        </a:prstGeom>
        <a:gradFill rotWithShape="0">
          <a:gsLst>
            <a:gs pos="0">
              <a:schemeClr val="accent5">
                <a:hueOff val="-3872787"/>
                <a:satOff val="4221"/>
                <a:lumOff val="1020"/>
                <a:alphaOff val="0"/>
                <a:tint val="98000"/>
                <a:lumMod val="100000"/>
              </a:schemeClr>
            </a:gs>
            <a:gs pos="100000">
              <a:schemeClr val="accent5">
                <a:hueOff val="-3872787"/>
                <a:satOff val="4221"/>
                <a:lumOff val="102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11. Zatim na isti način detaljno obradimo područje križa, uz kralješnicu s obje strane leđa i prema bočnom grebenu crijevne kosti.</a:t>
          </a:r>
          <a:endParaRPr lang="en-US" sz="1800" kern="1200" dirty="0"/>
        </a:p>
      </dsp:txBody>
      <dsp:txXfrm>
        <a:off x="3021152" y="81053"/>
        <a:ext cx="2839360" cy="1703616"/>
      </dsp:txXfrm>
    </dsp:sp>
    <dsp:sp modelId="{BF4DBBD0-E8C5-40D2-9AF0-6ED50614AB83}">
      <dsp:nvSpPr>
        <dsp:cNvPr id="0" name=""/>
        <dsp:cNvSpPr/>
      </dsp:nvSpPr>
      <dsp:spPr>
        <a:xfrm>
          <a:off x="6005774" y="81053"/>
          <a:ext cx="2839360" cy="1703616"/>
        </a:xfrm>
        <a:prstGeom prst="rect">
          <a:avLst/>
        </a:prstGeom>
        <a:gradFill rotWithShape="0">
          <a:gsLst>
            <a:gs pos="0">
              <a:schemeClr val="accent5">
                <a:hueOff val="-7745575"/>
                <a:satOff val="8442"/>
                <a:lumOff val="2039"/>
                <a:alphaOff val="0"/>
                <a:tint val="98000"/>
                <a:lumMod val="100000"/>
              </a:schemeClr>
            </a:gs>
            <a:gs pos="100000">
              <a:schemeClr val="accent5">
                <a:hueOff val="-7745575"/>
                <a:satOff val="8442"/>
                <a:lumOff val="203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12. Rastezanje mišića uz kralježnicu pritiskom podlakticama, od sredine leđa, razdvajajući podlaktice, povlačeći jednu prema vratu, a drugu prema križima.</a:t>
          </a:r>
          <a:endParaRPr lang="en-US" sz="1800" kern="1200" dirty="0"/>
        </a:p>
      </dsp:txBody>
      <dsp:txXfrm>
        <a:off x="6005774" y="81053"/>
        <a:ext cx="2839360" cy="1703616"/>
      </dsp:txXfrm>
    </dsp:sp>
    <dsp:sp modelId="{F491A08E-9B84-4804-A3AB-799A93F109B2}">
      <dsp:nvSpPr>
        <dsp:cNvPr id="0" name=""/>
        <dsp:cNvSpPr/>
      </dsp:nvSpPr>
      <dsp:spPr>
        <a:xfrm>
          <a:off x="8945931" y="81048"/>
          <a:ext cx="2839360" cy="1703616"/>
        </a:xfrm>
        <a:prstGeom prst="rect">
          <a:avLst/>
        </a:prstGeom>
        <a:gradFill rotWithShape="0">
          <a:gsLst>
            <a:gs pos="0">
              <a:schemeClr val="accent5">
                <a:hueOff val="-11618362"/>
                <a:satOff val="12662"/>
                <a:lumOff val="3059"/>
                <a:alphaOff val="0"/>
                <a:tint val="98000"/>
                <a:lumMod val="100000"/>
              </a:schemeClr>
            </a:gs>
            <a:gs pos="100000">
              <a:schemeClr val="accent5">
                <a:hueOff val="-11618362"/>
                <a:satOff val="12662"/>
                <a:lumOff val="305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13. Podražajni </a:t>
          </a:r>
          <a:r>
            <a:rPr lang="hr-HR" sz="1800" kern="1200" dirty="0" err="1"/>
            <a:t>hvatovi</a:t>
          </a:r>
          <a:r>
            <a:rPr lang="hr-HR" sz="1800" kern="1200" dirty="0"/>
            <a:t>! Potrebno je izbjeći područje iznad bubrega i koštane izbočine!</a:t>
          </a:r>
          <a:endParaRPr lang="en-US" sz="1800" kern="1200" dirty="0"/>
        </a:p>
      </dsp:txBody>
      <dsp:txXfrm>
        <a:off x="8945931" y="81048"/>
        <a:ext cx="2839360" cy="1703616"/>
      </dsp:txXfrm>
    </dsp:sp>
    <dsp:sp modelId="{D5270778-2A99-44E5-8D5B-1E1456D446C2}">
      <dsp:nvSpPr>
        <dsp:cNvPr id="0" name=""/>
        <dsp:cNvSpPr/>
      </dsp:nvSpPr>
      <dsp:spPr>
        <a:xfrm>
          <a:off x="2687300" y="1960801"/>
          <a:ext cx="2839360" cy="1703616"/>
        </a:xfrm>
        <a:prstGeom prst="rect">
          <a:avLst/>
        </a:prstGeom>
        <a:gradFill rotWithShape="0">
          <a:gsLst>
            <a:gs pos="0">
              <a:schemeClr val="accent5">
                <a:hueOff val="-15491149"/>
                <a:satOff val="16883"/>
                <a:lumOff val="4078"/>
                <a:alphaOff val="0"/>
                <a:tint val="98000"/>
                <a:lumMod val="100000"/>
              </a:schemeClr>
            </a:gs>
            <a:gs pos="100000">
              <a:schemeClr val="accent5">
                <a:hueOff val="-15491149"/>
                <a:satOff val="16883"/>
                <a:lumOff val="407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14. Vibracija i protresanje.</a:t>
          </a:r>
          <a:endParaRPr lang="en-US" sz="1800" kern="1200" dirty="0"/>
        </a:p>
      </dsp:txBody>
      <dsp:txXfrm>
        <a:off x="2687300" y="1960801"/>
        <a:ext cx="2839360" cy="1703616"/>
      </dsp:txXfrm>
    </dsp:sp>
    <dsp:sp modelId="{81C61EF5-5C2F-4243-BCC1-F7CD476BC201}">
      <dsp:nvSpPr>
        <dsp:cNvPr id="0" name=""/>
        <dsp:cNvSpPr/>
      </dsp:nvSpPr>
      <dsp:spPr>
        <a:xfrm>
          <a:off x="6213189" y="1960801"/>
          <a:ext cx="2839360" cy="1703616"/>
        </a:xfrm>
        <a:prstGeom prst="rect">
          <a:avLst/>
        </a:prstGeom>
        <a:gradFill rotWithShape="0">
          <a:gsLst>
            <a:gs pos="0">
              <a:schemeClr val="accent5">
                <a:hueOff val="-19363936"/>
                <a:satOff val="21104"/>
                <a:lumOff val="5098"/>
                <a:alphaOff val="0"/>
                <a:tint val="98000"/>
                <a:lumMod val="100000"/>
              </a:schemeClr>
            </a:gs>
            <a:gs pos="100000">
              <a:schemeClr val="accent5">
                <a:hueOff val="-19363936"/>
                <a:satOff val="21104"/>
                <a:lumOff val="509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15. Završno glađenje.</a:t>
          </a:r>
          <a:endParaRPr lang="en-US" sz="1800" kern="1200"/>
        </a:p>
      </dsp:txBody>
      <dsp:txXfrm>
        <a:off x="6213189" y="1960801"/>
        <a:ext cx="2839360" cy="1703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47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7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99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16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4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66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3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1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0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3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9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7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9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8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3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77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5.png"/><Relationship Id="rId7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diagramDrawing" Target="../diagrams/drawing2.xml"/><Relationship Id="rId5" Type="http://schemas.openxmlformats.org/officeDocument/2006/relationships/image" Target="../media/image17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6.png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9.png"/><Relationship Id="rId7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diagramDrawing" Target="../diagrams/drawing3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0.png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A37F4F-145E-4CBE-8180-2D8E50E8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36" y="683837"/>
            <a:ext cx="4384221" cy="694568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/>
              <a:t>Sportska masaža: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E5C1B06-B3CF-4EBB-AC45-E413D97F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337" y="3331029"/>
            <a:ext cx="5837464" cy="3341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Ishodi učenja:</a:t>
            </a:r>
          </a:p>
          <a:p>
            <a:r>
              <a:rPr lang="hr-HR" sz="2000" dirty="0"/>
              <a:t>učenik će objasniti i prikazati pokrete </a:t>
            </a:r>
          </a:p>
          <a:p>
            <a:r>
              <a:rPr lang="hr-HR" sz="2000" dirty="0"/>
              <a:t>objasniti razliku između medicinske i sportske masaže leđa</a:t>
            </a:r>
          </a:p>
          <a:p>
            <a:r>
              <a:rPr lang="hr-HR" sz="2000" dirty="0"/>
              <a:t>imenovati sportske discipline kod kojih je važno obratiti pažnju na stanje mišića leđa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D6C6D03-AADF-4FF5-B020-D4C40CF3D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0492" y="2027087"/>
            <a:ext cx="7233557" cy="1099833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Sportska masaža leđa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11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551C33DB-C09A-4518-9E16-3C208129F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56458"/>
              </p:ext>
            </p:extLst>
          </p:nvPr>
        </p:nvGraphicFramePr>
        <p:xfrm>
          <a:off x="719015" y="984738"/>
          <a:ext cx="10098210" cy="480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532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85985B-936F-42A8-A3A0-2FC812697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32" y="1230200"/>
            <a:ext cx="6143423" cy="145626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prstClr val="white"/>
                </a:solidFill>
              </a:rPr>
              <a:t>Primjeri pokreta u sportskoj masaži leđa</a:t>
            </a:r>
            <a:endParaRPr lang="hr-H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9BE60E-A294-4926-AF75-09DF654A7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Masažu</a:t>
            </a:r>
            <a:r>
              <a:rPr lang="en-US" sz="2800" dirty="0"/>
              <a:t> </a:t>
            </a:r>
            <a:r>
              <a:rPr lang="en-US" sz="2800" dirty="0" err="1"/>
              <a:t>započinjemo</a:t>
            </a:r>
            <a:r>
              <a:rPr lang="en-US" sz="2800" dirty="0"/>
              <a:t> </a:t>
            </a:r>
            <a:r>
              <a:rPr lang="en-US" sz="2800" dirty="0" err="1"/>
              <a:t>nanošenjem</a:t>
            </a:r>
            <a:r>
              <a:rPr lang="en-US" sz="2800" dirty="0"/>
              <a:t> </a:t>
            </a:r>
            <a:r>
              <a:rPr lang="en-US" sz="2800" dirty="0" err="1"/>
              <a:t>ulja</a:t>
            </a:r>
            <a:r>
              <a:rPr lang="en-US" sz="2800" dirty="0"/>
              <a:t>, za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koristimo</a:t>
            </a:r>
            <a:r>
              <a:rPr lang="en-US" sz="2800" dirty="0"/>
              <a:t> </a:t>
            </a:r>
            <a:r>
              <a:rPr lang="en-US" sz="2800" dirty="0" err="1"/>
              <a:t>pokret</a:t>
            </a:r>
            <a:r>
              <a:rPr lang="en-US" sz="2800" dirty="0"/>
              <a:t> </a:t>
            </a:r>
            <a:r>
              <a:rPr lang="en-US" sz="2800" dirty="0" err="1"/>
              <a:t>glađenja</a:t>
            </a:r>
            <a:r>
              <a:rPr lang="en-US" sz="2800" dirty="0"/>
              <a:t> </a:t>
            </a:r>
            <a:r>
              <a:rPr lang="en-US" sz="2800" dirty="0" err="1"/>
              <a:t>dlanovima</a:t>
            </a:r>
            <a:r>
              <a:rPr lang="en-US" sz="2800" dirty="0"/>
              <a:t> </a:t>
            </a:r>
            <a:r>
              <a:rPr lang="en-US" sz="2800" dirty="0" err="1"/>
              <a:t>preko</a:t>
            </a:r>
            <a:r>
              <a:rPr lang="en-US" sz="2800" dirty="0"/>
              <a:t> </a:t>
            </a:r>
            <a:r>
              <a:rPr lang="en-US" sz="2800" dirty="0" err="1"/>
              <a:t>cijelih</a:t>
            </a:r>
            <a:r>
              <a:rPr lang="en-US" sz="2800" dirty="0"/>
              <a:t> </a:t>
            </a:r>
            <a:r>
              <a:rPr lang="en-US" sz="2800" dirty="0" err="1"/>
              <a:t>leđa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E1FE572-5081-4774-BCAD-D79EAB1FB8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07AEC9-9EAB-4BFE-9E8B-0A88819A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3" name="Freeform 98">
              <a:extLst>
                <a:ext uri="{FF2B5EF4-FFF2-40B4-BE49-F238E27FC236}">
                  <a16:creationId xmlns:a16="http://schemas.microsoft.com/office/drawing/2014/main" id="{F1282140-09D2-4C25-B13E-800140960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1DDE92A-A4E7-4CE8-AE27-5F761E304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20B63E-D7BD-43AC-84C5-440D2577B5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1857C07-B4DF-4B6F-B782-859264D7D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EF0D51B-B72F-4918-AAB1-A6BE4B82A7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E229AF8-7F20-4524-8FA2-E3E29BF211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C87E978-EC26-4EA5-9DFE-B84C4C2B9C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4115A8A-0175-495F-B7DA-C59F0D599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B44B3D-D148-4FD7-B8CD-5FF3155CF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53928E8-F407-44BF-9A91-041E649AF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61F5A62-82DB-4B66-BD14-C92BCF8D32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CBCB962-7F30-4DBF-AB1F-C53DEACDC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8497F5B-65FB-4EE8-9FCF-FE0D49F3A1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8C46E6C-774F-4C36-927A-BAA7DEB7D2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531B587-919E-433D-B327-DB808F716C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DCE57BD-EC34-4A76-B287-D23AC5FD4F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9E7C9C6-C39D-4EB5-8AA8-2023FB7EE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3B78F45-3048-4595-8C48-D646E25E4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8DD4AD3-998F-4837-A5CA-F02017A63F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90882A5-BB39-4E31-BAF5-97EF47ED8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6EC88EF-0939-4A86-A45F-BC8C2B26F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49DD588-37E7-4B23-9ED6-F131F03B8A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4460794-AF86-4574-B424-D631823D3C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6690C8A-042E-433D-B253-6F06AA695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4C5E5A5-DA67-4881-88C8-D75582BE11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2E2B0F9-55EA-4641-9CE3-FCC519043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34F27AA-CF8E-4932-9EC9-F14A918B94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F8E811C-1786-4DEB-9E69-6DE9F58A3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F973AE6-1228-44C3-9539-A52C9B1D12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0D667F6-8D7D-428B-BF6F-A63BF5FBC1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1493161-972F-4035-82D4-1CCC8A40A7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BF5D3FF-5D5D-4416-B40B-11E70DC71B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49344B8-784E-418E-A715-E46BE55B6C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6C1159D-CDB4-473C-A602-4C61F648B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7CEEC98-B022-4C88-9E3C-5423114E92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0E777FD-A0D8-4ADD-9C76-2B0407F72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6F04DA7-9CD2-4BC0-8DBE-3846A4A3C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9780951-740D-4EF7-AA1A-49B291441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E9967E5-6E93-471F-A0CC-A672AE17FA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A1BCC38-1F57-4C90-B954-4B53F1E5C5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5CF7B5C-1BEC-4D5D-8B95-8633ECF432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ED04EA6-5508-427D-8D22-81C59266A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B9004AD-3371-4FFC-A5A4-BE80CB57BE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782535D-5285-44E5-B0C5-FC0BDC8E0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EC38B95-A7C9-403B-9F93-74C1A18BEC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10C6357-BE69-4A3B-87BA-018112593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C41DA3D-A7F6-4FB5-9A14-9E93E449A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D8DEF88-B68B-4C40-8729-91C1626B95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C9971C2-04A2-4FD6-98D0-B7073996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2C046FF-0BD4-41DD-94DF-29CEE8F889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EE25D21-6A38-45D8-B01C-E31EF664E5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622EE14-7B3C-448B-A043-BC43658EC2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5BEE20CD-3E74-4C3F-AA60-C563417D21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C4BDE27-36BB-412B-BC30-B29F24D46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21127E0-675A-4618-9A07-FE8C1E6268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AAA0CF5-A5AD-4480-A771-6DC7CEFAE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9445CFB-F018-4FD9-9326-F900B781B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B273038-DE20-491F-9939-BC0CD44053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0D9CBA9-FF19-4776-AC11-BAE91D68E3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C3644A66-F98B-47AA-8254-41D0259C3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A71F829-705B-4DEF-8017-30AA98B2F9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ADB28A1-8EE2-4ACB-BD6A-613AE6B66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B03F8C3-1989-4AF2-8B5A-E4F826CDC0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8911BCB-1DB5-47AB-81D0-8ECC55AD4A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7C953592-A4AB-4B66-B56C-E7E55375F0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E06B32BB-10C9-47F7-942B-E68D388ACF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A419952-02EB-45AF-844C-84FD5B3DEF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65667A9-017B-4F63-B4C5-D34CE478FE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C992FC9-E7E7-428D-B82E-439AAF7C53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608CED2-F16E-48F3-A14B-21D5E39FC3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3D76777-7C4B-42B4-AED8-A5539FB16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1F42983A-E263-4138-BF3C-3BAC377B09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B7E20FA-2DE7-4277-87F8-1D82DB6406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0A715BAF-7C88-4BB5-B7AC-268F56E0D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19D3BD0-A78B-47B1-A75E-F52EF605DE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FF948B3-F575-4AC3-B5CB-61DD5FA763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87C7265-9EC1-44BF-8C52-3AA87BD0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04A47CC-202F-4AA2-AB3E-C54FE35A8B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92FC81F2-9316-46C1-A8D8-7DDA27F8A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CBD9A078-5764-467B-9FC0-DFC64F676F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7B2EBE5-458B-4D53-9B88-ED83CFF1A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95" name="Freeform 17">
              <a:extLst>
                <a:ext uri="{FF2B5EF4-FFF2-40B4-BE49-F238E27FC236}">
                  <a16:creationId xmlns:a16="http://schemas.microsoft.com/office/drawing/2014/main" id="{4F3107B1-873C-4EFA-808F-2BA7686C8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C36E72E-D186-4E07-B0AC-CA9B880F95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20267E3-AB30-4642-A034-71F86FCF6E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EFD2D1EF-CFA4-4FBC-A160-9A6E66140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C7EB9FF9-E1B5-435B-B204-2EB6EA192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78BE4B63-95E8-4E3A-9039-4A6567F85A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71004DE9-B326-4AE0-A43A-06D38E085A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54894533-9533-42BB-B981-ECBC8136C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0B2DBFC-7360-4F73-A8A3-FC6651233B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AF954A4-4509-4E0B-8A7E-C5ED65BA9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30DE8D61-F7C6-4611-9655-0556F2E8C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9AB6CBE5-E043-42BB-AFB8-4A4894C4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2FEDDC7F-06BE-4638-AF08-917323294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ACCD129-C3C4-4157-BEDE-7611E829EC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DF817751-8ED5-487E-9976-216EEE1311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87B65EB-E838-4CF7-9F73-5B117BA2F8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C7218803-BDF0-4296-BD4D-2F6D341C57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64C08D4-4A3C-4644-9A6B-A3E44F8C49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448942A-BFE6-4A74-8AC2-D0A3D09D8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5FE588F5-37CB-4EDE-90D5-20DE068E8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E34BBD7-4CCF-4691-952A-C2E662DF8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57B31F6-4799-4A8D-A7D8-261DCAE1C4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0424E31-1D0B-4E13-9D73-4DC0DB7B83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4379BE6-2A1F-4CF3-971D-B23BF4AF86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EB3993A-1002-4C8D-8F50-CAEF0F1835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01D2DBC3-0B30-4312-91E1-6FA2C18705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96B6005-D67A-4006-844E-C561284F79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4F119E0F-FB34-440B-8C52-AC64584F0E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2C8E579E-53EA-4DAB-BB89-49243AE85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5D603BD5-619E-44A4-BA18-61B4501FC2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743652E-C89F-4433-A122-83CA187F97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3F45C8D9-C3D7-4DE6-A151-4FC02FD56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88F4DE1F-74D6-4B7E-A864-A7354F287F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B8EBD3EA-DB69-4954-88BD-1218B340EB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20F8B685-F78E-4261-B345-F5E4238CA9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4F587EF1-D784-4D0C-85F1-84D9896205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EAFC9F26-DE9C-44ED-BFDA-B53D4373F5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C5C5B20-2957-4913-974F-6C643B14AC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4FF2B521-7E20-4B95-8B57-723DDEA0DF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099D084-404A-48EA-8AA4-3DE23D0A7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FBCBDE4-1CF7-47CF-A3AC-40A225657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B04CE69-D714-4B45-AA45-C18988347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FACDC249-F5DC-498A-B86E-B98736F391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66F9CACB-3D25-4CD3-BACC-6CAF8C923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CE0A759E-B512-4C6B-A2AC-CB59E1068F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8FDDBB3-375D-438E-AB85-DEE34D6B4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6571AE7B-9324-4652-BA2F-50550D60ED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AD8EC0F0-66AE-4542-B774-FE12EDC164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FE28852-1AE5-4C7D-8A5A-FE72DA5321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504E5358-618D-4DE9-85BF-84AFB4BEB1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1286D725-FCF5-44D0-B5FF-4001A5A31C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9BD6607D-EE36-4270-BE75-B5D58808B7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7CB98F5-FB6F-4EA1-BE45-73A75DFC96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6C48DEF1-B84B-4C6B-BC15-5C9CF3DAAF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81A1657A-7197-4559-8DAD-640280FF9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F30DEEEE-6BC2-4F12-AC26-EA02BB27FA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4F70A519-7171-4594-B492-974B23F18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390583A9-FCC7-474E-B10D-8F6DD7B74D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A04E1E01-2468-4ED6-932B-DFE74F1803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45DE2855-EBF3-46B5-B5AB-37F33DAECD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AAB63BD3-DF06-4DC8-8B81-A4A093073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CA8FEC80-A785-4B83-A1F5-AA524E2D4F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E56E08B4-7863-4447-ADE5-AAC63C8EBD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A48D39C2-1010-4240-9865-B0EBD7E040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3FD354F-81D1-4345-8C40-E58D5C27B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A343148-BCCD-4618-8B23-EB728235BA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732D1A89-C062-4D40-A079-980BAD5912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319DEE0-4918-468D-8B5A-A4759D5C8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5BB6155A-8B2E-4CCD-B852-26927EF9EA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57B2E68-E4C5-47DD-988F-125E7C2F80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A549DE4B-B602-48AF-AC61-05F694A347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E8CA150-1FC4-4A4D-9DB2-1AA3A3466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1BEB0DDA-B2FE-427A-A2F0-9FC06C33D0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3C95539-7E29-4577-ACE2-8642D81C72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2FF50C42-6433-4328-B5CA-389C28317E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74A59028-6EE1-4E53-959E-067DF80BE7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2C184BDD-4E87-4C6F-9249-7CA2121B7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60AE336B-F4C5-44E8-8E78-382683C04A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CDF74550-C0B6-4EDE-81AF-ABAE0AD23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CC7509FB-3C93-4ADB-B6BF-06A5025F2A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C4DB1293-8D8B-4682-9D2A-36FA8BC696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980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CB79A678-4441-487D-9667-F304AA9AE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633" y="620116"/>
            <a:ext cx="3038668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F70EAC35-4DA4-4973-911E-2E3D149BB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9325" y="620116"/>
            <a:ext cx="3041490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8920360-8A8F-419A-8AC5-5A5B8F2405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2949" y="932924"/>
            <a:ext cx="2814866" cy="2111149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43ACD533-2AE3-4C93-85F8-3F43EFE5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633" y="3515716"/>
            <a:ext cx="3041491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3F2EDE1-3B1B-488B-BA79-77F1614027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004" y="923501"/>
            <a:ext cx="2806511" cy="2104883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  <p:sp>
        <p:nvSpPr>
          <p:cNvPr id="22" name="Rounded Rectangle 18">
            <a:extLst>
              <a:ext uri="{FF2B5EF4-FFF2-40B4-BE49-F238E27FC236}">
                <a16:creationId xmlns:a16="http://schemas.microsoft.com/office/drawing/2014/main" id="{C7541B3B-3EE9-474E-9217-51F8901B2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9325" y="3515716"/>
            <a:ext cx="3041490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422D893-D812-4173-A671-EA80590B8D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649" y="3817060"/>
            <a:ext cx="2814866" cy="2111149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75FBE36-0851-4C1A-8C73-C8926261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4015" y="471949"/>
            <a:ext cx="4826193" cy="5755422"/>
          </a:xfrm>
        </p:spPr>
        <p:txBody>
          <a:bodyPr>
            <a:normAutofit fontScale="85000" lnSpcReduction="10000"/>
          </a:bodyPr>
          <a:lstStyle/>
          <a:p>
            <a:endParaRPr lang="hr-HR" dirty="0"/>
          </a:p>
          <a:p>
            <a:pPr marL="0" indent="0">
              <a:lnSpc>
                <a:spcPct val="120000"/>
              </a:lnSpc>
              <a:buNone/>
            </a:pPr>
            <a:endParaRPr lang="hr-HR" sz="1900" noProof="0" dirty="0"/>
          </a:p>
          <a:p>
            <a:pPr>
              <a:lnSpc>
                <a:spcPct val="120000"/>
              </a:lnSpc>
            </a:pPr>
            <a:r>
              <a:rPr lang="hr-HR" sz="1900" noProof="0" dirty="0"/>
              <a:t>Stojeći iznad glave postavimo dlanove uz kralježnicu bliže vratu, te čvrstim pokretom zagladimo duž cijelih leđa, do križne kosti, zatim okrenemo dlanove tako da prsti gledaju prema kralježnici i zagladimo u suprotnom smjeru vraćajući dlanove na vrh leđa.</a:t>
            </a:r>
          </a:p>
          <a:p>
            <a:pPr marL="0" indent="0">
              <a:lnSpc>
                <a:spcPct val="120000"/>
              </a:lnSpc>
              <a:buNone/>
            </a:pPr>
            <a:endParaRPr lang="hr-HR" dirty="0"/>
          </a:p>
          <a:p>
            <a:pPr marL="0" indent="0">
              <a:lnSpc>
                <a:spcPct val="120000"/>
              </a:lnSpc>
              <a:buNone/>
            </a:pPr>
            <a:endParaRPr lang="hr-HR" dirty="0"/>
          </a:p>
          <a:p>
            <a:pPr marL="0" indent="0">
              <a:lnSpc>
                <a:spcPct val="120000"/>
              </a:lnSpc>
              <a:buNone/>
            </a:pPr>
            <a:endParaRPr lang="hr-HR" dirty="0"/>
          </a:p>
          <a:p>
            <a:pPr marL="0" indent="0">
              <a:lnSpc>
                <a:spcPct val="120000"/>
              </a:lnSpc>
              <a:buNone/>
            </a:pPr>
            <a:endParaRPr lang="hr-HR" noProof="0" dirty="0"/>
          </a:p>
          <a:p>
            <a:pPr>
              <a:lnSpc>
                <a:spcPct val="120000"/>
              </a:lnSpc>
            </a:pPr>
            <a:r>
              <a:rPr lang="hr-HR" sz="1900" noProof="0" dirty="0"/>
              <a:t>Stojimo sa strane, te čvrsto gladimo laktom (podlakticom) duž mišića uz kralješnicu od stražnjice prema vratu. </a:t>
            </a:r>
          </a:p>
          <a:p>
            <a:pPr>
              <a:lnSpc>
                <a:spcPct val="120000"/>
              </a:lnSpc>
            </a:pPr>
            <a:r>
              <a:rPr lang="hr-HR" sz="1900" noProof="0" dirty="0"/>
              <a:t>Gladimo bočne strane leđa povlačenjem od bokova prema kralješnici, koso , od stražnjice prema gore.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4FFCA77-DAA2-48AA-B7FB-6828F64D36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2" y="3817060"/>
            <a:ext cx="2806511" cy="2104883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3211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ontent Placeholder 9">
            <a:extLst>
              <a:ext uri="{FF2B5EF4-FFF2-40B4-BE49-F238E27FC236}">
                <a16:creationId xmlns:a16="http://schemas.microsoft.com/office/drawing/2014/main" id="{50CBE5F5-1A2E-4294-8AA7-AFC41FA8D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930031"/>
            <a:ext cx="4791336" cy="4861167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  <a:p>
            <a:endParaRPr lang="hr-HR" dirty="0"/>
          </a:p>
          <a:p>
            <a:endParaRPr lang="hr-HR" sz="1900" noProof="0" dirty="0"/>
          </a:p>
          <a:p>
            <a:r>
              <a:rPr lang="hr-HR" sz="1900" noProof="0" dirty="0"/>
              <a:t>Gnječenje mišića gornjeg dijela leđa.</a:t>
            </a:r>
          </a:p>
          <a:p>
            <a:pPr marL="0" indent="0">
              <a:buNone/>
            </a:pPr>
            <a:endParaRPr lang="hr-HR" sz="1900" noProof="0" dirty="0"/>
          </a:p>
          <a:p>
            <a:pPr marL="0" indent="0">
              <a:buNone/>
            </a:pPr>
            <a:endParaRPr lang="hr-HR" sz="1900" noProof="0" dirty="0"/>
          </a:p>
          <a:p>
            <a:pPr marL="0" indent="0">
              <a:buNone/>
            </a:pPr>
            <a:endParaRPr lang="hr-HR" sz="1900" noProof="0" dirty="0"/>
          </a:p>
          <a:p>
            <a:r>
              <a:rPr lang="hr-HR" sz="1900" noProof="0" dirty="0"/>
              <a:t>Ostanemo iznad glave klijenta, ruke postavljamo uz kralježnicu u području križa, te čvrstim kružnim pritiscima palca obradimo područje uz kralježnicu od </a:t>
            </a:r>
            <a:r>
              <a:rPr lang="hr-HR" sz="1900" noProof="0" dirty="0" err="1"/>
              <a:t>sakruma</a:t>
            </a:r>
            <a:r>
              <a:rPr lang="hr-HR" sz="1900" noProof="0" dirty="0"/>
              <a:t> do zatiljne kosti. </a:t>
            </a:r>
          </a:p>
          <a:p>
            <a:r>
              <a:rPr lang="hr-HR" sz="1900" noProof="0" dirty="0"/>
              <a:t> Stanemo sa strane, palce postavimo uz kralježnicu bliže </a:t>
            </a:r>
            <a:r>
              <a:rPr lang="hr-HR" sz="1900" noProof="0" dirty="0" err="1"/>
              <a:t>sakrumu</a:t>
            </a:r>
            <a:r>
              <a:rPr lang="hr-HR" sz="1900" noProof="0" dirty="0"/>
              <a:t> i polako ih povlačimo, uz vrlo čvrsti pritisak, skroz do vrata.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64" name="Freeform 30">
            <a:extLst>
              <a:ext uri="{FF2B5EF4-FFF2-40B4-BE49-F238E27FC236}">
                <a16:creationId xmlns:a16="http://schemas.microsoft.com/office/drawing/2014/main" id="{175CAE0D-8032-4803-93EA-91D21D0C9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0005" y="990599"/>
            <a:ext cx="4965113" cy="4800599"/>
          </a:xfrm>
          <a:custGeom>
            <a:avLst/>
            <a:gdLst>
              <a:gd name="connsiteX0" fmla="*/ 2543761 w 4965113"/>
              <a:gd name="connsiteY0" fmla="*/ 2479677 h 4800599"/>
              <a:gd name="connsiteX1" fmla="*/ 4965113 w 4965113"/>
              <a:gd name="connsiteY1" fmla="*/ 2479677 h 4800599"/>
              <a:gd name="connsiteX2" fmla="*/ 4965113 w 4965113"/>
              <a:gd name="connsiteY2" fmla="*/ 4545255 h 4800599"/>
              <a:gd name="connsiteX3" fmla="*/ 4709769 w 4965113"/>
              <a:gd name="connsiteY3" fmla="*/ 4800599 h 4800599"/>
              <a:gd name="connsiteX4" fmla="*/ 2543761 w 4965113"/>
              <a:gd name="connsiteY4" fmla="*/ 4800599 h 4800599"/>
              <a:gd name="connsiteX5" fmla="*/ 0 w 4965113"/>
              <a:gd name="connsiteY5" fmla="*/ 2479677 h 4800599"/>
              <a:gd name="connsiteX6" fmla="*/ 2392885 w 4965113"/>
              <a:gd name="connsiteY6" fmla="*/ 2479677 h 4800599"/>
              <a:gd name="connsiteX7" fmla="*/ 2392885 w 4965113"/>
              <a:gd name="connsiteY7" fmla="*/ 4800599 h 4800599"/>
              <a:gd name="connsiteX8" fmla="*/ 255344 w 4965113"/>
              <a:gd name="connsiteY8" fmla="*/ 4800599 h 4800599"/>
              <a:gd name="connsiteX9" fmla="*/ 0 w 4965113"/>
              <a:gd name="connsiteY9" fmla="*/ 4545255 h 4800599"/>
              <a:gd name="connsiteX10" fmla="*/ 255344 w 4965113"/>
              <a:gd name="connsiteY10" fmla="*/ 0 h 4800599"/>
              <a:gd name="connsiteX11" fmla="*/ 4709769 w 4965113"/>
              <a:gd name="connsiteY11" fmla="*/ 0 h 4800599"/>
              <a:gd name="connsiteX12" fmla="*/ 4965113 w 4965113"/>
              <a:gd name="connsiteY12" fmla="*/ 255344 h 4800599"/>
              <a:gd name="connsiteX13" fmla="*/ 4965113 w 4965113"/>
              <a:gd name="connsiteY13" fmla="*/ 2328801 h 4800599"/>
              <a:gd name="connsiteX14" fmla="*/ 0 w 4965113"/>
              <a:gd name="connsiteY14" fmla="*/ 2328801 h 4800599"/>
              <a:gd name="connsiteX15" fmla="*/ 0 w 4965113"/>
              <a:gd name="connsiteY15" fmla="*/ 255344 h 4800599"/>
              <a:gd name="connsiteX16" fmla="*/ 255344 w 4965113"/>
              <a:gd name="connsiteY16" fmla="*/ 0 h 480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65113" h="4800599">
                <a:moveTo>
                  <a:pt x="2543761" y="2479677"/>
                </a:moveTo>
                <a:lnTo>
                  <a:pt x="4965113" y="2479677"/>
                </a:lnTo>
                <a:lnTo>
                  <a:pt x="4965113" y="4545255"/>
                </a:lnTo>
                <a:cubicBezTo>
                  <a:pt x="4965113" y="4686278"/>
                  <a:pt x="4850792" y="4800599"/>
                  <a:pt x="4709769" y="4800599"/>
                </a:cubicBezTo>
                <a:lnTo>
                  <a:pt x="2543761" y="4800599"/>
                </a:lnTo>
                <a:close/>
                <a:moveTo>
                  <a:pt x="0" y="2479677"/>
                </a:moveTo>
                <a:lnTo>
                  <a:pt x="2392885" y="2479677"/>
                </a:lnTo>
                <a:lnTo>
                  <a:pt x="2392885" y="4800599"/>
                </a:lnTo>
                <a:lnTo>
                  <a:pt x="255344" y="4800599"/>
                </a:lnTo>
                <a:cubicBezTo>
                  <a:pt x="114321" y="4800599"/>
                  <a:pt x="0" y="4686278"/>
                  <a:pt x="0" y="4545255"/>
                </a:cubicBezTo>
                <a:close/>
                <a:moveTo>
                  <a:pt x="255344" y="0"/>
                </a:moveTo>
                <a:lnTo>
                  <a:pt x="4709769" y="0"/>
                </a:lnTo>
                <a:cubicBezTo>
                  <a:pt x="4850792" y="0"/>
                  <a:pt x="4965113" y="114321"/>
                  <a:pt x="4965113" y="255344"/>
                </a:cubicBezTo>
                <a:lnTo>
                  <a:pt x="4965113" y="2328801"/>
                </a:lnTo>
                <a:lnTo>
                  <a:pt x="0" y="2328801"/>
                </a:lnTo>
                <a:lnTo>
                  <a:pt x="0" y="255344"/>
                </a:lnTo>
                <a:cubicBezTo>
                  <a:pt x="0" y="114321"/>
                  <a:pt x="114321" y="0"/>
                  <a:pt x="255344" y="0"/>
                </a:cubicBezTo>
                <a:close/>
              </a:path>
            </a:pathLst>
          </a:cu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F5D0905-9DE4-4A7E-9283-5C29602632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233" r="3" b="23871"/>
          <a:stretch/>
        </p:blipFill>
        <p:spPr>
          <a:xfrm>
            <a:off x="6100005" y="990600"/>
            <a:ext cx="4936645" cy="2328800"/>
          </a:xfrm>
          <a:custGeom>
            <a:avLst/>
            <a:gdLst/>
            <a:ahLst/>
            <a:cxnLst/>
            <a:rect l="l" t="t" r="r" b="b"/>
            <a:pathLst>
              <a:path w="4936645" h="2328800">
                <a:moveTo>
                  <a:pt x="210266" y="0"/>
                </a:moveTo>
                <a:lnTo>
                  <a:pt x="4726379" y="0"/>
                </a:lnTo>
                <a:cubicBezTo>
                  <a:pt x="4842506" y="0"/>
                  <a:pt x="4936645" y="94139"/>
                  <a:pt x="4936645" y="210266"/>
                </a:cubicBezTo>
                <a:lnTo>
                  <a:pt x="4936645" y="2328800"/>
                </a:lnTo>
                <a:lnTo>
                  <a:pt x="0" y="2328800"/>
                </a:lnTo>
                <a:lnTo>
                  <a:pt x="0" y="210266"/>
                </a:lnTo>
                <a:cubicBezTo>
                  <a:pt x="0" y="94139"/>
                  <a:pt x="94139" y="0"/>
                  <a:pt x="210266" y="0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1B17F88-E3A5-4857-9B85-4FB77CFB8B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3" r="13897" b="-5"/>
          <a:stretch/>
        </p:blipFill>
        <p:spPr>
          <a:xfrm>
            <a:off x="8643765" y="3470275"/>
            <a:ext cx="2392885" cy="2320923"/>
          </a:xfrm>
          <a:custGeom>
            <a:avLst/>
            <a:gdLst/>
            <a:ahLst/>
            <a:cxnLst/>
            <a:rect l="l" t="t" r="r" b="b"/>
            <a:pathLst>
              <a:path w="2392885" h="2320923">
                <a:moveTo>
                  <a:pt x="0" y="0"/>
                </a:moveTo>
                <a:lnTo>
                  <a:pt x="2392885" y="0"/>
                </a:lnTo>
                <a:lnTo>
                  <a:pt x="2392885" y="2320923"/>
                </a:lnTo>
                <a:lnTo>
                  <a:pt x="210266" y="2320923"/>
                </a:lnTo>
                <a:cubicBezTo>
                  <a:pt x="94139" y="2320923"/>
                  <a:pt x="0" y="2226784"/>
                  <a:pt x="0" y="211065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FDDABA8-5E97-4948-8EC9-CDBBEE0E60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6" r="-5" b="-5"/>
          <a:stretch/>
        </p:blipFill>
        <p:spPr>
          <a:xfrm>
            <a:off x="6138980" y="3470275"/>
            <a:ext cx="2392884" cy="2320923"/>
          </a:xfrm>
          <a:custGeom>
            <a:avLst/>
            <a:gdLst/>
            <a:ahLst/>
            <a:cxnLst/>
            <a:rect l="l" t="t" r="r" b="b"/>
            <a:pathLst>
              <a:path w="2392884" h="2320923">
                <a:moveTo>
                  <a:pt x="0" y="0"/>
                </a:moveTo>
                <a:lnTo>
                  <a:pt x="2392884" y="0"/>
                </a:lnTo>
                <a:lnTo>
                  <a:pt x="2392884" y="2110657"/>
                </a:lnTo>
                <a:cubicBezTo>
                  <a:pt x="2392884" y="2226784"/>
                  <a:pt x="2298745" y="2320923"/>
                  <a:pt x="2182618" y="2320923"/>
                </a:cubicBezTo>
                <a:lnTo>
                  <a:pt x="0" y="2320923"/>
                </a:ln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12548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50140F-FD20-49D9-9FC1-DECB09988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01" y="1432990"/>
            <a:ext cx="4002936" cy="3637935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Zatim</a:t>
            </a:r>
            <a:r>
              <a:rPr lang="en-US" sz="2800" dirty="0"/>
              <a:t> </a:t>
            </a:r>
            <a:r>
              <a:rPr lang="en-US" sz="2800" dirty="0" err="1"/>
              <a:t>gnječimo</a:t>
            </a:r>
            <a:r>
              <a:rPr lang="en-US" sz="2800" dirty="0"/>
              <a:t> </a:t>
            </a:r>
            <a:r>
              <a:rPr lang="en-US" sz="2800" dirty="0" err="1"/>
              <a:t>bočne</a:t>
            </a:r>
            <a:r>
              <a:rPr lang="en-US" sz="2800" dirty="0"/>
              <a:t> </a:t>
            </a:r>
            <a:r>
              <a:rPr lang="en-US" sz="2800" dirty="0" err="1"/>
              <a:t>strane</a:t>
            </a:r>
            <a:r>
              <a:rPr lang="en-US" sz="2800" dirty="0"/>
              <a:t> </a:t>
            </a:r>
            <a:r>
              <a:rPr lang="en-US" sz="2800" dirty="0" err="1"/>
              <a:t>leđa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E5BEFE8-08EB-4246-873E-30C12ADF67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752" y="1062037"/>
            <a:ext cx="6095593" cy="457169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75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A963214-85B6-44B3-9FD7-C1029DA68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5310">
            <a:off x="5543259" y="331783"/>
            <a:ext cx="1972986" cy="1714626"/>
            <a:chOff x="5281603" y="104899"/>
            <a:chExt cx="6910397" cy="6005491"/>
          </a:xfrm>
        </p:grpSpPr>
        <p:sp>
          <p:nvSpPr>
            <p:cNvPr id="12" name="Freeform 267">
              <a:extLst>
                <a:ext uri="{FF2B5EF4-FFF2-40B4-BE49-F238E27FC236}">
                  <a16:creationId xmlns:a16="http://schemas.microsoft.com/office/drawing/2014/main" id="{D528C907-B3F3-42D4-8AD3-75787415B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E7C38-0620-4369-BA7D-60E075C98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F556CBA-6D57-4A34-A953-8BE9CD683E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690286C-8B1F-4116-9EF6-5C8CC3A879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5D1B12C-C8C9-4770-AC27-A037A6FAD2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20F2FBD-B686-43F7-80AA-97BE77AED3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C7F43E5-7E83-4FAA-AEC0-466D63987B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51A8BBE-7A6A-4AEF-BD57-9807AC221A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3379CE-3854-491D-BEC9-7DB1DD19B4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41717ED-C802-4555-B20A-2B834494CC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D88EB0D-CEFD-45AF-83CE-DD19030C0D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177DF62-E755-4E10-A1DA-6399D7D1F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AF72A65-7B8E-46C1-80EB-2B145DC21E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B283780-8FBA-444C-B362-E4138DCBF3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0571A88-4FCF-4BBF-87BE-26E0A3F324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E272A4C-A7AC-4253-BD2C-DB761C181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C326B18-0C82-41D3-B3D9-2D8BA0055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EC3BCCA-43D3-4A8D-8058-172BB2C83A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E509EB7-2A93-4AEA-B343-CAAA0416F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628D4B4-CC8A-4843-B18A-3DCFCF8040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403225B-CEB5-4E63-891E-509ECBD14D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D74BC27-2D31-4812-AA5F-5B1676523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0557924-FBCA-4B51-8120-719D25865A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1B7AADA-DC21-4CFA-8B88-4FAE4DA45C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CD4ADA5-E766-4D52-A358-A17479104C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06FF5EA-CE2A-4F66-B8B5-9051786A09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E48806B-069D-43A8-8AB9-784ED3D397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D9BF31E-FCF4-4294-9E09-F7CB5ED04B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AB4AEB3-9D63-42E0-96DB-EC79BD3837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4DCE7CC-5AE3-45F7-8BFC-C6B9058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42EAB86-7728-45DA-A2EB-A30C74BB28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392DF88-ED95-41AB-8B22-31C64D74BE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97CF7F6-F07B-4325-B8AF-0A6194DB44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DFF0B33-442C-423F-A87C-C10FF2ACD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BF17EF2-D77D-450E-B9BC-E4C4E0FE4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8E228B7-7086-40AF-A568-45FCB7E8DA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B470EFE-33C3-48F3-811F-08D6A1626D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B166F9B-34EA-494D-9A33-461C93DF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8EAD254-0BD8-42CB-BC1D-9CB41DBBA3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C51BB6C-C638-4D24-BEB8-4983696398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DECD55C-E71E-470B-A053-6EB33A7AE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D936C6F-A29C-482D-AE59-E14710B6EA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9D103B9-03E9-4D30-AB8D-75F22B9D3A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D965D1F-790D-473E-B836-AA9A03BE89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546D575-7D4B-4E58-A4C8-8028C3E3A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1664E73-4AEB-44C2-889D-A2F885038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C0E7D47-4F6E-4AB8-95BE-0E4640192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578A8CB-98D1-430F-99DB-F12326148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8A79ECB-03E1-4F11-B005-206C24935D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ED7B6A7-0004-4655-B1C8-285FAA2CC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96B0788-7DC6-4515-AE25-059B608BB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E2E8B586-780B-446B-BED5-B03996A37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13B31DB-2EF0-45FE-B0E7-877F4E42B6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0C9E5D3-59FE-40BF-8294-2FE2E31034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DB554F5E-FE66-4159-963F-1A4A70A8E2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988114C-39CB-4A99-9B22-325348B88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FE9C434-7DBF-4BDF-A83E-572193E8B7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2A58354-31A2-4755-8209-152800142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8D969E4-DFE0-4BA9-B5BC-4FC0306E8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3BBCD0D-82B5-4B63-886C-835CF707F3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DABF694-7664-45B3-BD32-D75B34EE8B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2087743-9DBB-4ABA-AD57-E41CF1808C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E1DDD631-AF1C-4D76-B1D8-91575ACCC9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CD0C219-7561-4D13-844D-B913C77407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0B67BE4-EDC7-4ED0-B25F-F740EC790D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502292A-02E6-4FE1-8DE2-AEDB99D97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56116EF-C595-4133-B251-81A855986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3FD6408-DF6F-490E-B4BA-CF81501537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AC75486-4BC9-449F-B8AD-DA2141049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B63BED7-F9E8-4F1F-AFF4-FCAD28515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37A26FD2-8DAB-4302-98A4-86E1EB7EB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CD99362-ABAC-452F-8995-2020EB345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37A5EAE-516F-4891-AD9B-9ABA22A232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930094E-C700-4C61-9F83-6480D1BE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87E9591-472B-40DF-9F0E-D6179437B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F3640BB-5CBE-43E3-B8BF-40F2394C6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A0EC46D-9518-4B89-8644-0990BBFF6D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FEB7A15-95D9-409B-904B-B698798669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957C252-B2C7-4A5D-BF2A-2CEC83F06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E938602-10CA-43B4-836C-03D3CE3D4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5F81869-8C4C-455D-9881-0316A7C6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47AA5D47-1D35-41E8-A115-045797194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E19BF35-2D78-4044-B930-516367CA6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FA0D1BC-79A2-42B9-A040-D99091D33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7B3092D-6981-48B3-ABE4-65423365FD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287B2AA8-2872-4806-92B8-99E8861A91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9E013F0-17FA-4EFB-9E39-F90283C4B2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FE83F230-8412-4074-9142-17E292A865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FFFE1AB-FE14-4736-B9B6-730B008CDE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81140D6-F219-4A3D-B5E5-2E2049AEA3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744B99DB-3D8E-4662-98AB-6EA90EFC9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81E1C8DD-8171-43D2-88EE-FFF99018F7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4CE51AAD-E96B-4724-A6D6-E09BBA422F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8D6B8DF-AA18-4CE9-9252-1F0AFC046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FEBE553-59EE-460B-93A6-ED1B46B874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38AE43A-63B4-415E-A060-4029C1A8BF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79D4C8D9-5AE0-416F-B28F-613110FDBD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E023A443-CECC-4CAB-AF9B-E2C14C8331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67789EC-C7DC-48BF-BB7A-7477AF1B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5FDEF75-5F61-4518-8CAF-C6EC75EC56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A01830-8126-400E-9150-C89173CB8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A1C8EA80-C6B0-4AF8-94AA-FB60E83E86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35F1327-2937-4C5D-AD58-13FD216FE9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921CA55-FEBE-4A84-9037-BF875D684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79E368C1-6F35-4DC9-AD47-4795425E6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C7060D4B-D2B2-433F-B150-416B42D293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F1451944-8887-4F18-98B1-703C8E499B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8562AC8-745D-48E5-911A-5FEB991A4F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0F63063-07FA-460A-BE22-139C3C4ED2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C1819AA2-1227-40D5-BF74-B431592F90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8F649A2A-E306-4F5B-A485-9CE70AD4DC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E60BA7FB-5593-4D0A-A801-5F13A634D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29B8C0B-11D8-4BD3-8E77-C4E220C451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7AFE660D-6DC4-41C9-9EF1-6ECC08A10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2CF538D-7E23-4D24-A310-C45C026BA6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C8B1CDA8-1135-4E59-8FEF-EBE1A8E198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7668E0AF-B8E3-41EC-9990-3FC8356806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453E8F75-0AA7-4424-AFDE-311F57F0DB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94BE5E14-6F79-4E3E-A168-66A5A138DE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C56487EA-2EAE-44AA-ADE4-EF9D4B4E3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DB1D909-64E4-4A9D-87F8-0238B94B5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CCB46B3-E958-4D34-A49D-1D1741941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868B2A62-99CD-4743-93C7-3E192B4D71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30775643-B63C-404A-B103-841E6F2D7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B3399534-311F-4409-AEBE-9FC68591E2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A5B73920-A10D-4703-8A3F-2C60A330A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1345B888-9F06-42C8-94A3-9195C3149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3AE0044-7BFB-4EE4-8405-D1E6520BB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01A9FDA2-F7A5-46E5-87A1-7B87BAA67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03913316-46F6-4921-B8AC-0627DA407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D0CCD1D9-1CE9-4CDA-A8CB-CE63889F00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FF6D0109-3C63-4CC8-BB8C-27E5D0EAD8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505DECC1-AC4A-49EA-9EF4-FE7D9960BD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457F9FDC-7638-4879-BA11-72C950ADE3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10BDDE5D-916D-4B7D-93C1-C2858A8457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9BC500DC-E641-4886-BD23-5C1B8FDAA4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1E488C56-5F0A-49A3-841D-181670CF1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0FF5A72-F12D-4A3E-A039-9F5FF82993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4C531419-EF18-4DBA-8F2B-D00131EDE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6AAA9404-1FAF-4EA3-9ACC-1459A2E37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494F2A89-1658-4420-AF52-D19E84EDDF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D754E25-E969-4D98-BAAF-6B91287DB6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E6EDB5C-27CC-4031-B9DE-FD757B2CB2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17307A92-1D77-4406-AB4D-949175D4E5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4B50F073-2F67-46B2-8310-82A15AEFEF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AE072484-165E-48D3-94F6-8E5CA7B37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B8848C8B-F818-4950-B1DC-0F27AC0663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89CDFCA-4BB4-4A54-9E15-857A402C41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C00FB744-4346-492B-8EB4-2553D3C9EA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0873A6B9-9683-44AA-8EEC-966FE64E5C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35A3BBB1-DE84-4F97-A55B-5BFA27AB0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8BED8985-6E9F-4379-9842-B8EB680624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5A5B55B8-EAEF-4496-B936-137081B84E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6B54F10C-8B82-434F-A7FD-CEEC4B5D00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50F9218A-25EB-44CB-B8B5-4B4602803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977DF0FB-2E05-48B7-B554-F516E6CD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EA864844-427A-4657-969F-1C738CA256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7D41C3EC-FC9E-4FE8-8564-8EEB508F4B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2858ED6-53EE-4B08-A7A4-9C913779A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E9EDB769-60CF-4433-B6E5-3F9B3C5D7F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B4690F34-A927-4960-9C50-3002BD06A9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A667B955-2F9D-49E1-BA13-C881B17D9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804892">
            <a:off x="5612564" y="3157613"/>
            <a:ext cx="2928062" cy="2544637"/>
            <a:chOff x="5281603" y="104899"/>
            <a:chExt cx="6910397" cy="6005491"/>
          </a:xfrm>
        </p:grpSpPr>
        <p:sp>
          <p:nvSpPr>
            <p:cNvPr id="176" name="Freeform 183">
              <a:extLst>
                <a:ext uri="{FF2B5EF4-FFF2-40B4-BE49-F238E27FC236}">
                  <a16:creationId xmlns:a16="http://schemas.microsoft.com/office/drawing/2014/main" id="{8C6360DE-1DA0-4FDC-8C3C-65364BEB2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E180E1C5-E72F-4135-AFD3-2F357A924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FD95C8ED-D99C-4B18-A49C-9D4C500B2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074C0E30-DAB8-46E3-A2CC-9762048375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B293ABC8-21FA-43EF-8D91-41A9291F4D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3674708-F636-4303-B5F6-D135B980F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52E7DB65-0767-435E-9D85-B2A6815B6B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DAB5B2B1-7989-4394-BEBC-FB0D438C2E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B258681E-7FD9-4CDC-8F55-1C85D48488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4CA7F282-AEF6-448F-BE7E-5E2A3B4CC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3A5ACDF-D638-44C1-8466-A8470FC2F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5C01D10A-3232-4CE4-8432-6EE669684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57C7EE82-4AF4-4842-982E-D5CC27954A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A109C87E-FF58-47C8-B182-4ED705BD0A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795D7BE1-19FF-4D2B-981A-0DD038706C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CE95D280-C813-493B-B2BA-FDCD336903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46B9362-DA6E-47DE-B221-E360699B5F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915C9FE-55B7-40A1-8A3D-D2D00CC926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D876AFD5-D017-4980-A830-4CE57CAB6C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E34DA9DB-A24F-4875-9072-D829852020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05864CBF-D171-4EF7-A939-ED5F815ED5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8C5F822E-86C6-4C08-BD06-4A3A4CA3C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9E01225-960F-4909-BFFA-73879300A4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02CB3167-7015-4809-93F2-E9FCAA667D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CFE5467E-6D8B-45B9-8E1D-4D0F0F0E86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DA11182B-AEB4-48D3-A4DA-18307C978E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2B5CBB94-61DB-4FF4-801F-C92005A26A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66DE568A-4034-430A-BF99-BF617401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ABDD4482-0795-4E41-A600-416B4D6EB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AEFBCD14-E70A-41F1-A2F9-9CAA09B7C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CE30A8BA-AE07-4C18-8947-59D38B1EFB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578FE516-7AA4-4EAC-966C-C5479E6E77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256A4D4-C925-403C-998B-7BF451428D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7C9D7375-4A9E-4E36-BCF4-F74A7DE1B8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FBBDC798-379A-468E-8954-A5B4A7310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CF1F2AF-2246-4FD3-8340-6C699322C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1B7D4F51-27AB-435C-BC42-C245D3BC75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66DAABE5-19F8-49F4-A1B5-C0EBFD07FC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6088AC2A-8336-442F-916E-00BAA7DAD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80C7CA58-BCFB-4F84-A1B0-0AEEF38E2B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B168BF79-A267-4A52-B230-63CF7D33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35BA331A-5F37-45F4-8886-5C49CC602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52E2FA8B-5563-4B00-A7CC-02DDA733D9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432D7BB-E427-4A7F-A419-215CAE8BFC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D8369ACB-FF06-469A-A424-5CD5801531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9313C7E9-AD5C-4F20-AC25-775DB5BD1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846DD616-D16B-4EB9-9935-B71CF55C15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4D5FC16E-6379-471E-B0D1-B7AB8BC0A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2D3C57F7-6D46-48F6-BD6D-D8DDFBD9F5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9683A8BB-0252-4BAA-9600-CF795D3431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11A15203-AE20-408F-B109-C316FD971E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CA08E255-D2C4-4B87-AAB1-4E72C10687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847F2D02-6499-438A-8B31-DC33471181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5D036986-1280-480E-B893-6EC41B6B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6F6AA288-3F48-44D5-B5FA-A828DDFC12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86AE57D3-B716-41FA-A789-16020A7E8F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72DECEB6-93DC-4F16-9CAD-AD6A45DA5F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3FAC0DB7-F5B1-4BC0-AEA5-6F5B4625E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77E2D9A2-A1C1-43FE-8A1B-7969C4FD8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5653A129-097C-49E1-B152-CA27FB35B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CCBA3552-DCA7-4FBA-86CA-DFD7BC38F9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1D9682C0-1D92-45C9-BCDD-BE35FA1285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BC00E6AB-1C3A-4B71-B2E7-DFBC4376E0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7210DA3C-05C4-4828-AA03-863F5A0FCA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CA72C9DF-F8E6-4DCE-BD4B-F591A454F4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137E0E94-36C2-41E2-8434-EB312FE15B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1B15CB5E-3D97-4B35-9BAE-49B6C2438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3A1F7CAA-56DE-4114-82A1-5C28366FE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E24C5CA1-E951-440E-A333-BECB3AE8BA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DE60EF4F-B2ED-49AF-A8B9-2E90F36B47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4A808726-1C95-4FAA-B711-73DD577CD5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33E3A269-BE11-4C1A-BC39-AA057995F3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6AEFBFDC-A429-49B7-96AF-2B8BA772D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555DC396-1A5B-4359-AA9A-B13904ED44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888DB8E2-20AE-40B5-9DC8-C65FC2BEA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A1E5262B-317D-4A90-AA63-04D1FD8413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407B9F7A-29E9-44CF-A7F0-D1B40F7E58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AE6E16EF-FF24-4777-9F69-1EF2069DE1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6ED99807-7AE7-40D4-AF24-101B657716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F45DA5AC-53D9-466B-93F7-472C065C5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10867F71-7D4D-4F48-A599-B8C411288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643280" y="-580942"/>
            <a:ext cx="4662812" cy="4052224"/>
            <a:chOff x="5281603" y="104899"/>
            <a:chExt cx="6910397" cy="6005491"/>
          </a:xfrm>
        </p:grpSpPr>
        <p:sp>
          <p:nvSpPr>
            <p:cNvPr id="258" name="Freeform 17">
              <a:extLst>
                <a:ext uri="{FF2B5EF4-FFF2-40B4-BE49-F238E27FC236}">
                  <a16:creationId xmlns:a16="http://schemas.microsoft.com/office/drawing/2014/main" id="{E45C7F2B-7353-4AE8-A7A9-D130B0FDE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5AE956D0-86CE-4453-9023-B757BB2F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0024C8DB-DC79-4598-AB18-901AEA4654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83F12935-8796-4178-9120-6F334945CB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C9CEDB91-A060-4F79-9950-BF10EE17C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FA3CAA27-F544-47B0-A383-8A91A94108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FC68CC6A-DD69-4C5B-93D6-DE43A01ED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CDA10AF4-EE16-4E10-886D-03530AB727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A74DBBEB-B720-4919-B64A-6C000E4D41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031A1DD6-C0E9-4588-BDDD-503FC9E8F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1DB38E88-2738-4362-89F2-3241E717F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AF5CFB4E-53E3-4384-BE15-B3429F804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273E69C-2FC0-4DE3-B43F-5F1401BF0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C6B578CA-5BDF-41D9-9B47-836E481B2C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0BE06DEB-2899-471D-846F-3D4E4A06F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1D1D9267-FE7F-4403-8544-562B43D2CA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CDEE2C4B-945B-4008-AEBD-B22E177826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D7A03928-8A13-455D-88D3-A38EED6FBC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51724462-771E-47A2-9003-30D8D13E8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BD4F052A-C852-4260-B674-1555A6213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508AA264-1AEF-4557-A01D-E090F0861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ABF8F54D-A4FD-4FA6-8EA2-EF9553DB2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1CA5BA9F-B067-4A75-A5EC-0255ECDE1E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A0F2F7D1-5B89-41FF-9C7D-1A8C9D7F6C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0C6FF98B-9238-4329-AEA6-231A821FC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EE197EDE-F805-4E5B-AA0B-E7A90150A5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DD1586C9-BBF6-4BC0-82E7-6EC4E38665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81B6552B-1A83-456B-93FE-0E13898F60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162623E7-BCD2-4CF0-9BAD-FD3073090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30252B43-D5C8-424E-8C65-4E90CA5E4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ECAF2A04-27A9-4D69-954D-20710DC9D5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834AC37E-31D7-4ED0-BBFC-B33340A97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D2329847-1FC0-49B0-93E4-0D99AAA809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219DF56D-25E2-40B1-8DFB-4A24A85CF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A0C8E9C4-5E59-4FF4-8B3D-CD504ED5D1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4C8568FC-0D3A-4DB9-B121-1CAD142305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BF395DA7-8B55-42F9-9A0E-1E37DBF230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D0AF4514-FF4C-4F18-9F72-51F9DB789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3C663C61-918B-48B8-917E-CB4F264497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7CCB217E-B116-49C9-AC9B-D5637E6026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70420B54-6BEC-4702-9D48-0CEE1C3F3F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EDEEB16D-53F8-44DE-AFCB-447062CD3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A3B4D0A9-1B79-4853-9DAE-ECCE14CCE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2E5CFB52-BC6F-4014-AB1E-16D407137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08A396A0-34A5-4C72-B155-AF05D99A1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800DECA1-A471-4578-ACB0-356FFB3263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F61E0C77-56AE-46F6-980D-CC30EC571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CDC0C0BE-412D-4D20-98F3-DBC17292C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85639259-AED8-4B17-8BE3-C987E72482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8E5496DC-2728-4E01-81CE-6CB311654B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52040442-B585-4E2C-BC5F-00788E7088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6C11E6B2-3D5E-4A79-90C6-E47E459D02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6E7BF087-7DF0-45EB-917F-C33F860F5A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9AF8DDB6-6641-4B5C-90BA-A9AE0C42B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91854F72-202F-4A7A-BAAB-1E33412B14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C3F2F00A-5BEA-42A1-BCB0-48AA8F0A1C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C8E8A7B6-8AAB-480C-BC6E-0211F8B3D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EF815E31-5F85-4EBE-A9AE-6A65A00C1C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8A3B912B-DE0E-40D6-9BE7-2855074C2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A3076AB2-436B-4EAF-ADB4-61D227F65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9FD84275-6831-4C38-816B-5F8D8A0BF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6B460EB9-BB90-4A27-9618-AD65A5E289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9BD3DEAE-DFF0-427C-8CE9-DEFE6950CC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757A96AC-3B5E-468A-BA3C-ED88B89DFF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AC1EA3C2-A5CE-4B2B-AEDA-79634701B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E3044BF9-9757-4FCD-86F5-EB7C8F3245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C14B75C3-D3F3-4097-8CCA-D5261FEEB8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9C69330D-9028-484B-A6B5-67E8F344E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4EA3D739-A437-467F-BC63-A2830B2A0E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B6073CE9-933B-4DF4-B36B-012CF61027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BECD13D6-FC7E-4CAC-8CF3-8DA4188A3D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5DBF9476-F569-4AA0-9BCC-24FA39003B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A36F3C8D-61F3-40E7-8A19-D89581E38A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BC3BEB67-BD67-4574-ACDB-D8D13BE72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1860D9CD-7D86-4D73-9ACB-31C4AEC327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C6CEE46B-FBA2-4993-9969-B77F30BE17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ECB3B547-94F3-43C6-9102-DC9BCEAB9A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D94957A1-931A-403C-8628-62300C83D4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51867208-AC10-40A2-AFF0-514B992C9F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C9A5199B-01D8-477E-BF3C-3F8CD8831C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Slika 5">
            <a:extLst>
              <a:ext uri="{FF2B5EF4-FFF2-40B4-BE49-F238E27FC236}">
                <a16:creationId xmlns:a16="http://schemas.microsoft.com/office/drawing/2014/main" id="{B282E314-B121-4D19-A26D-B054836E2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1" r="-4" b="-4"/>
          <a:stretch/>
        </p:blipFill>
        <p:spPr>
          <a:xfrm>
            <a:off x="9737685" y="4198985"/>
            <a:ext cx="1955786" cy="195578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1668819-1ADE-4B29-B6BF-2B5EB841A5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999" b="-1"/>
          <a:stretch/>
        </p:blipFill>
        <p:spPr>
          <a:xfrm>
            <a:off x="8722728" y="218264"/>
            <a:ext cx="2902538" cy="290253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10CDD2A-5BCE-484F-B947-39F2798B11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052"/>
          <a:stretch/>
        </p:blipFill>
        <p:spPr>
          <a:xfrm>
            <a:off x="5495818" y="3501433"/>
            <a:ext cx="3920658" cy="3269097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7B4A3D7-F21F-49C8-B4DA-23B1AEB934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838" b="4"/>
          <a:stretch/>
        </p:blipFill>
        <p:spPr>
          <a:xfrm>
            <a:off x="4742418" y="51485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0A88441-C2AA-4809-B21C-107E16A3D1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914659"/>
              </p:ext>
            </p:extLst>
          </p:nvPr>
        </p:nvGraphicFramePr>
        <p:xfrm>
          <a:off x="316523" y="463133"/>
          <a:ext cx="5051152" cy="5328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1449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899CD81-2CF0-4391-827E-0DC871D8C1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18" b="-2"/>
          <a:stretch/>
        </p:blipFill>
        <p:spPr>
          <a:xfrm>
            <a:off x="672123" y="542758"/>
            <a:ext cx="2594864" cy="2185218"/>
          </a:xfrm>
          <a:prstGeom prst="roundRect">
            <a:avLst>
              <a:gd name="adj" fmla="val 1045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A8D0EF3-20D2-478B-91DC-0E467C7FBE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8" r="26196" b="-4"/>
          <a:stretch/>
        </p:blipFill>
        <p:spPr>
          <a:xfrm>
            <a:off x="6344151" y="514108"/>
            <a:ext cx="2319645" cy="2239657"/>
          </a:xfrm>
          <a:prstGeom prst="roundRect">
            <a:avLst>
              <a:gd name="adj" fmla="val 1045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70405D6-A8EF-4BEB-B487-A2249BD310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42" r="5957" b="-4"/>
          <a:stretch/>
        </p:blipFill>
        <p:spPr>
          <a:xfrm>
            <a:off x="9112081" y="477781"/>
            <a:ext cx="2319645" cy="2312310"/>
          </a:xfrm>
          <a:prstGeom prst="roundRect">
            <a:avLst>
              <a:gd name="adj" fmla="val 1045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1CE0933-B4A4-4503-B6D5-33AF01613A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919" r="-2" b="-2"/>
          <a:stretch/>
        </p:blipFill>
        <p:spPr>
          <a:xfrm>
            <a:off x="3458548" y="557745"/>
            <a:ext cx="2499841" cy="2185218"/>
          </a:xfrm>
          <a:prstGeom prst="roundRect">
            <a:avLst>
              <a:gd name="adj" fmla="val 1045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CDB04E4A-771E-453D-993A-D9C08EF21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528285"/>
              </p:ext>
            </p:extLst>
          </p:nvPr>
        </p:nvGraphicFramePr>
        <p:xfrm>
          <a:off x="312929" y="2879092"/>
          <a:ext cx="11965040" cy="36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0246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sadržaja 11">
            <a:extLst>
              <a:ext uri="{FF2B5EF4-FFF2-40B4-BE49-F238E27FC236}">
                <a16:creationId xmlns:a16="http://schemas.microsoft.com/office/drawing/2014/main" id="{8B54F081-D96D-46D4-AA29-3AC2AB205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5242" y="1667279"/>
            <a:ext cx="4101852" cy="2657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bg2"/>
                </a:solidFill>
              </a:rPr>
              <a:t>Područje leđa je dodatno opterećeno u slijedećim sportskim disciplinama:</a:t>
            </a:r>
          </a:p>
        </p:txBody>
      </p:sp>
      <p:sp>
        <p:nvSpPr>
          <p:cNvPr id="24" name="Rezervirano mjesto sadržaja 23">
            <a:extLst>
              <a:ext uri="{FF2B5EF4-FFF2-40B4-BE49-F238E27FC236}">
                <a16:creationId xmlns:a16="http://schemas.microsoft.com/office/drawing/2014/main" id="{B95C9FBA-F0C5-42BD-974D-A5F2EFDAD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2058" y="391886"/>
            <a:ext cx="5135384" cy="6169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Važno je naglasiti da su svi pokreti prilikom izvođenja sportske masaže snažnijeg intenziteta, osobito pokreti gnječenja, ako se masaža izvodi prije i tijekom fizičke aktivnosti.</a:t>
            </a:r>
          </a:p>
          <a:p>
            <a:pPr marL="0" indent="0">
              <a:buNone/>
            </a:pPr>
            <a:r>
              <a:rPr lang="hr-HR" dirty="0"/>
              <a:t>Nabrojene sportske discipline govore o sportašima kod kojih su češće leđa opterećena tijekom sportskih aktivnosti, no to ne isključuje primjenu masaže leđa kod ostalih sportaša, npr. atletičara, nogometaša, hrvača,…</a:t>
            </a:r>
          </a:p>
          <a:p>
            <a:pPr marL="0" indent="0">
              <a:buNone/>
            </a:pPr>
            <a:r>
              <a:rPr lang="hr-HR" dirty="0"/>
              <a:t>Osim o sportu kojim se osoba bavi, opterećenja pojedinog dijela tijela ili mišićnih skupina ovise i o pripremljenosti osobe za takve aktivnosti, pa uslijed lošeg držanja, neravnomjernog odnosa snage mišića, skraćenosti mišića, loše koncipiranog treninga… nastaju tegobe iako nisu u uskoj vezi sa sportom kojim se osoba bavi.</a:t>
            </a: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2DDDD7E6-96A6-49BC-855D-696E7C23D00B}"/>
              </a:ext>
            </a:extLst>
          </p:cNvPr>
          <p:cNvSpPr/>
          <p:nvPr/>
        </p:nvSpPr>
        <p:spPr>
          <a:xfrm>
            <a:off x="1719099" y="728205"/>
            <a:ext cx="1869622" cy="1347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alpinizam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DD6EDD2E-A3D2-42B2-BA35-0698E25E1F29}"/>
              </a:ext>
            </a:extLst>
          </p:cNvPr>
          <p:cNvSpPr/>
          <p:nvPr/>
        </p:nvSpPr>
        <p:spPr>
          <a:xfrm>
            <a:off x="3588721" y="818427"/>
            <a:ext cx="1869622" cy="1347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biciklizam</a:t>
            </a: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99C92ABD-CA15-494D-BBFC-DF157B64C067}"/>
              </a:ext>
            </a:extLst>
          </p:cNvPr>
          <p:cNvSpPr/>
          <p:nvPr/>
        </p:nvSpPr>
        <p:spPr>
          <a:xfrm>
            <a:off x="3944903" y="4096016"/>
            <a:ext cx="1869622" cy="1347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rukomet</a:t>
            </a: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55908B99-5CF0-43EA-ACC7-B3AF505D44D3}"/>
              </a:ext>
            </a:extLst>
          </p:cNvPr>
          <p:cNvSpPr/>
          <p:nvPr/>
        </p:nvSpPr>
        <p:spPr>
          <a:xfrm>
            <a:off x="2341419" y="4158856"/>
            <a:ext cx="1869622" cy="1347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odbojka</a:t>
            </a:r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59335CA1-391C-40E6-82F2-57B9EF6739BF}"/>
              </a:ext>
            </a:extLst>
          </p:cNvPr>
          <p:cNvSpPr/>
          <p:nvPr/>
        </p:nvSpPr>
        <p:spPr>
          <a:xfrm>
            <a:off x="600589" y="3843614"/>
            <a:ext cx="1869622" cy="1347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golf</a:t>
            </a:r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D2A384A6-AD86-4296-951B-8C42DFE7DDED}"/>
              </a:ext>
            </a:extLst>
          </p:cNvPr>
          <p:cNvSpPr/>
          <p:nvPr/>
        </p:nvSpPr>
        <p:spPr>
          <a:xfrm>
            <a:off x="181644" y="2831969"/>
            <a:ext cx="1869622" cy="1347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skijanje</a:t>
            </a:r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83779FBC-B884-4BCC-8753-953616AF0049}"/>
              </a:ext>
            </a:extLst>
          </p:cNvPr>
          <p:cNvSpPr/>
          <p:nvPr/>
        </p:nvSpPr>
        <p:spPr>
          <a:xfrm>
            <a:off x="485975" y="1627375"/>
            <a:ext cx="1869622" cy="1347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klizanje</a:t>
            </a:r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41046EE7-F5C8-40A5-824D-6D3C355F353B}"/>
              </a:ext>
            </a:extLst>
          </p:cNvPr>
          <p:cNvSpPr/>
          <p:nvPr/>
        </p:nvSpPr>
        <p:spPr>
          <a:xfrm>
            <a:off x="4826991" y="3023038"/>
            <a:ext cx="1869622" cy="1347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plivanje</a:t>
            </a: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90411ED8-998E-4DC6-9D39-CF9737D664B9}"/>
              </a:ext>
            </a:extLst>
          </p:cNvPr>
          <p:cNvSpPr/>
          <p:nvPr/>
        </p:nvSpPr>
        <p:spPr>
          <a:xfrm>
            <a:off x="4932436" y="1735738"/>
            <a:ext cx="1869622" cy="1347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veslanje</a:t>
            </a:r>
          </a:p>
        </p:txBody>
      </p:sp>
    </p:spTree>
    <p:extLst>
      <p:ext uri="{BB962C8B-B14F-4D97-AF65-F5344CB8AC3E}">
        <p14:creationId xmlns:p14="http://schemas.microsoft.com/office/powerpoint/2010/main" val="2319744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Nebeski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Nebe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581</Words>
  <Application>Microsoft Office PowerPoint</Application>
  <PresentationFormat>Široki zaslon</PresentationFormat>
  <Paragraphs>51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Nebeski</vt:lpstr>
      <vt:lpstr>Sportska masaža:</vt:lpstr>
      <vt:lpstr>PowerPoint prezentacija</vt:lpstr>
      <vt:lpstr>Primjeri pokreta u sportskoj masaži leđa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Sportska masaža:</dc:title>
  <dc:creator>LIDIJA MAČUKAT</dc:creator>
  <cp:lastModifiedBy>Lidija Mačukat</cp:lastModifiedBy>
  <cp:revision>12</cp:revision>
  <dcterms:created xsi:type="dcterms:W3CDTF">2020-03-30T17:48:45Z</dcterms:created>
  <dcterms:modified xsi:type="dcterms:W3CDTF">2026-05-15T11:44:12Z</dcterms:modified>
</cp:coreProperties>
</file>